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5" r:id="rId2"/>
  </p:sldMasterIdLst>
  <p:notesMasterIdLst>
    <p:notesMasterId r:id="rId4"/>
  </p:notesMasterIdLst>
  <p:handoutMasterIdLst>
    <p:handoutMasterId r:id="rId5"/>
  </p:handoutMasterIdLst>
  <p:sldIdLst>
    <p:sldId id="877" r:id="rId3"/>
  </p:sldIdLst>
  <p:sldSz cx="9144000" cy="6858000" type="screen4x3"/>
  <p:notesSz cx="9929813" cy="67992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C26C243-9568-4652-B02E-43E0CE8C83C5}">
          <p14:sldIdLst>
            <p14:sldId id="87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PAU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7E"/>
    <a:srgbClr val="1CACE4"/>
    <a:srgbClr val="F29100"/>
    <a:srgbClr val="99CC00"/>
    <a:srgbClr val="D2D70C"/>
    <a:srgbClr val="A31FB1"/>
    <a:srgbClr val="FF99CC"/>
    <a:srgbClr val="F5CBD8"/>
    <a:srgbClr val="FDF557"/>
    <a:srgbClr val="794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7" autoAdjust="0"/>
    <p:restoredTop sz="95444" autoAdjust="0"/>
  </p:normalViewPr>
  <p:slideViewPr>
    <p:cSldViewPr>
      <p:cViewPr>
        <p:scale>
          <a:sx n="100" d="100"/>
          <a:sy n="100" d="100"/>
        </p:scale>
        <p:origin x="-135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90" y="-34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</a:bodyPr>
          <a:lstStyle>
            <a:lvl1pPr defTabSz="923925">
              <a:defRPr sz="1300"/>
            </a:lvl1pPr>
          </a:lstStyle>
          <a:p>
            <a:endParaRPr lang="fr-FR" altLang="fr-FR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300"/>
            </a:lvl1pPr>
          </a:lstStyle>
          <a:p>
            <a:endParaRPr lang="fr-FR" altLang="fr-FR"/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5" tIns="46167" rIns="92335" bIns="46167" numCol="1" anchor="b" anchorCtr="0" compatLnSpc="1">
            <a:prstTxWarp prst="textNoShape">
              <a:avLst/>
            </a:prstTxWarp>
          </a:bodyPr>
          <a:lstStyle>
            <a:lvl1pPr defTabSz="923925">
              <a:defRPr sz="1300"/>
            </a:lvl1pPr>
          </a:lstStyle>
          <a:p>
            <a:r>
              <a:rPr lang="fr-FR" altLang="fr-FR"/>
              <a:t>Mise à jour Mars 2015</a:t>
            </a:r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5795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5" tIns="46167" rIns="92335" bIns="4616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300"/>
            </a:lvl1pPr>
          </a:lstStyle>
          <a:p>
            <a:fld id="{6FC07177-638A-4138-8B31-5C8F50CB84A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5307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5" tIns="47792" rIns="95585" bIns="47792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5" tIns="47792" rIns="95585" bIns="4779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2013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2263" cy="306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5" tIns="47792" rIns="95585" bIns="47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5" tIns="47792" rIns="95585" bIns="47792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r>
              <a:rPr lang="fr-FR" altLang="fr-FR"/>
              <a:t>Mise à jour Mars 2015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795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5" tIns="47792" rIns="95585" bIns="4779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3E47E01F-9D7D-49AA-A8E0-E4CFF17258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83693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i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38164" y="525823"/>
            <a:ext cx="1133857" cy="331526"/>
          </a:xfrm>
          <a:solidFill>
            <a:schemeClr val="bg1"/>
          </a:solidFill>
        </p:spPr>
        <p:txBody>
          <a:bodyPr wrap="none" lIns="54000" tIns="36000" rIns="36000" bIns="1800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2000" b="1" cap="all" baseline="0">
                <a:solidFill>
                  <a:schemeClr val="accent3"/>
                </a:solidFill>
              </a:defRPr>
            </a:lvl1pPr>
            <a:lvl2pPr marL="193675" indent="0">
              <a:buNone/>
              <a:defRPr/>
            </a:lvl2pPr>
            <a:lvl3pPr marL="427037" indent="0">
              <a:buNone/>
              <a:defRPr/>
            </a:lvl3pPr>
            <a:lvl4pPr marL="590550" indent="0">
              <a:buNone/>
              <a:defRPr/>
            </a:lvl4pPr>
            <a:lvl5pPr marL="765175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Partie 1</a:t>
            </a:r>
            <a:endParaRPr lang="en-GB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538163" y="1050773"/>
            <a:ext cx="5040000" cy="1255728"/>
          </a:xfrm>
        </p:spPr>
        <p:txBody>
          <a:bodyPr/>
          <a:lstStyle>
            <a:lvl1pPr>
              <a:lnSpc>
                <a:spcPct val="85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538163" y="3209925"/>
            <a:ext cx="115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6"/>
          <p:cNvSpPr>
            <a:spLocks noGrp="1"/>
          </p:cNvSpPr>
          <p:nvPr>
            <p:ph type="body" sz="quarter" idx="11"/>
          </p:nvPr>
        </p:nvSpPr>
        <p:spPr>
          <a:xfrm>
            <a:off x="538163" y="3628354"/>
            <a:ext cx="5040000" cy="584775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grpSp>
        <p:nvGrpSpPr>
          <p:cNvPr id="18" name="Groupe 17"/>
          <p:cNvGrpSpPr>
            <a:grpSpLocks noChangeAspect="1"/>
          </p:cNvGrpSpPr>
          <p:nvPr userDrawn="1"/>
        </p:nvGrpSpPr>
        <p:grpSpPr>
          <a:xfrm>
            <a:off x="5796000" y="3133880"/>
            <a:ext cx="3348000" cy="3460353"/>
            <a:chOff x="-3424238" y="-4471988"/>
            <a:chExt cx="15989301" cy="16525876"/>
          </a:xfrm>
          <a:solidFill>
            <a:schemeClr val="bg1"/>
          </a:solidFill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2489200" y="-4471988"/>
              <a:ext cx="7535863" cy="7696200"/>
            </a:xfrm>
            <a:custGeom>
              <a:avLst/>
              <a:gdLst>
                <a:gd name="T0" fmla="*/ 235 w 2008"/>
                <a:gd name="T1" fmla="*/ 1311 h 2051"/>
                <a:gd name="T2" fmla="*/ 1494 w 2008"/>
                <a:gd name="T3" fmla="*/ 1815 h 2051"/>
                <a:gd name="T4" fmla="*/ 1773 w 2008"/>
                <a:gd name="T5" fmla="*/ 583 h 2051"/>
                <a:gd name="T6" fmla="*/ 643 w 2008"/>
                <a:gd name="T7" fmla="*/ 236 h 2051"/>
                <a:gd name="T8" fmla="*/ 235 w 2008"/>
                <a:gd name="T9" fmla="*/ 1311 h 2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8" h="2051">
                  <a:moveTo>
                    <a:pt x="235" y="1311"/>
                  </a:moveTo>
                  <a:cubicBezTo>
                    <a:pt x="470" y="1747"/>
                    <a:pt x="1051" y="2051"/>
                    <a:pt x="1494" y="1815"/>
                  </a:cubicBezTo>
                  <a:cubicBezTo>
                    <a:pt x="1938" y="1580"/>
                    <a:pt x="2008" y="1020"/>
                    <a:pt x="1773" y="583"/>
                  </a:cubicBezTo>
                  <a:cubicBezTo>
                    <a:pt x="1538" y="147"/>
                    <a:pt x="1086" y="0"/>
                    <a:pt x="643" y="236"/>
                  </a:cubicBezTo>
                  <a:cubicBezTo>
                    <a:pt x="200" y="472"/>
                    <a:pt x="0" y="875"/>
                    <a:pt x="235" y="13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-3424238" y="477838"/>
              <a:ext cx="15989301" cy="11576050"/>
            </a:xfrm>
            <a:custGeom>
              <a:avLst/>
              <a:gdLst>
                <a:gd name="T0" fmla="*/ 4261 w 4261"/>
                <a:gd name="T1" fmla="*/ 0 h 3085"/>
                <a:gd name="T2" fmla="*/ 3404 w 4261"/>
                <a:gd name="T3" fmla="*/ 1068 h 3085"/>
                <a:gd name="T4" fmla="*/ 1861 w 4261"/>
                <a:gd name="T5" fmla="*/ 986 h 3085"/>
                <a:gd name="T6" fmla="*/ 9 w 4261"/>
                <a:gd name="T7" fmla="*/ 1720 h 3085"/>
                <a:gd name="T8" fmla="*/ 0 w 4261"/>
                <a:gd name="T9" fmla="*/ 1739 h 3085"/>
                <a:gd name="T10" fmla="*/ 1704 w 4261"/>
                <a:gd name="T11" fmla="*/ 2571 h 3085"/>
                <a:gd name="T12" fmla="*/ 4176 w 4261"/>
                <a:gd name="T13" fmla="*/ 2427 h 3085"/>
                <a:gd name="T14" fmla="*/ 4181 w 4261"/>
                <a:gd name="T15" fmla="*/ 2424 h 3085"/>
                <a:gd name="T16" fmla="*/ 4261 w 4261"/>
                <a:gd name="T17" fmla="*/ 2369 h 3085"/>
                <a:gd name="T18" fmla="*/ 4261 w 4261"/>
                <a:gd name="T19" fmla="*/ 0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61" h="3085">
                  <a:moveTo>
                    <a:pt x="4261" y="0"/>
                  </a:moveTo>
                  <a:cubicBezTo>
                    <a:pt x="3771" y="957"/>
                    <a:pt x="3404" y="1068"/>
                    <a:pt x="3404" y="1068"/>
                  </a:cubicBezTo>
                  <a:cubicBezTo>
                    <a:pt x="3007" y="1307"/>
                    <a:pt x="2401" y="1186"/>
                    <a:pt x="1861" y="986"/>
                  </a:cubicBezTo>
                  <a:cubicBezTo>
                    <a:pt x="873" y="579"/>
                    <a:pt x="77" y="1593"/>
                    <a:pt x="9" y="1720"/>
                  </a:cubicBezTo>
                  <a:cubicBezTo>
                    <a:pt x="0" y="1739"/>
                    <a:pt x="0" y="1739"/>
                    <a:pt x="0" y="1739"/>
                  </a:cubicBezTo>
                  <a:cubicBezTo>
                    <a:pt x="642" y="2156"/>
                    <a:pt x="1209" y="2416"/>
                    <a:pt x="1704" y="2571"/>
                  </a:cubicBezTo>
                  <a:cubicBezTo>
                    <a:pt x="3347" y="3085"/>
                    <a:pt x="4176" y="2427"/>
                    <a:pt x="4176" y="2427"/>
                  </a:cubicBezTo>
                  <a:cubicBezTo>
                    <a:pt x="4178" y="2426"/>
                    <a:pt x="4179" y="2425"/>
                    <a:pt x="4181" y="2424"/>
                  </a:cubicBezTo>
                  <a:cubicBezTo>
                    <a:pt x="4216" y="2403"/>
                    <a:pt x="4226" y="2394"/>
                    <a:pt x="4261" y="2369"/>
                  </a:cubicBezTo>
                  <a:lnTo>
                    <a:pt x="42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00592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2880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3491810" y="826959"/>
            <a:ext cx="5112000" cy="415498"/>
          </a:xfrm>
        </p:spPr>
        <p:txBody>
          <a:bodyPr/>
          <a:lstStyle>
            <a:lvl1pPr>
              <a:lnSpc>
                <a:spcPct val="90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1"/>
          </p:nvPr>
        </p:nvSpPr>
        <p:spPr>
          <a:xfrm>
            <a:off x="3491810" y="2885350"/>
            <a:ext cx="5112000" cy="248530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17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grpSp>
        <p:nvGrpSpPr>
          <p:cNvPr id="18" name="Groupe 17"/>
          <p:cNvGrpSpPr>
            <a:grpSpLocks noChangeAspect="1"/>
          </p:cNvGrpSpPr>
          <p:nvPr userDrawn="1"/>
        </p:nvGrpSpPr>
        <p:grpSpPr>
          <a:xfrm>
            <a:off x="5796000" y="3133880"/>
            <a:ext cx="3348000" cy="3460353"/>
            <a:chOff x="-3424238" y="-4471988"/>
            <a:chExt cx="15989301" cy="16525876"/>
          </a:xfrm>
          <a:solidFill>
            <a:schemeClr val="bg1"/>
          </a:solidFill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2489200" y="-4471988"/>
              <a:ext cx="7535863" cy="7696200"/>
            </a:xfrm>
            <a:custGeom>
              <a:avLst/>
              <a:gdLst>
                <a:gd name="T0" fmla="*/ 235 w 2008"/>
                <a:gd name="T1" fmla="*/ 1311 h 2051"/>
                <a:gd name="T2" fmla="*/ 1494 w 2008"/>
                <a:gd name="T3" fmla="*/ 1815 h 2051"/>
                <a:gd name="T4" fmla="*/ 1773 w 2008"/>
                <a:gd name="T5" fmla="*/ 583 h 2051"/>
                <a:gd name="T6" fmla="*/ 643 w 2008"/>
                <a:gd name="T7" fmla="*/ 236 h 2051"/>
                <a:gd name="T8" fmla="*/ 235 w 2008"/>
                <a:gd name="T9" fmla="*/ 1311 h 2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8" h="2051">
                  <a:moveTo>
                    <a:pt x="235" y="1311"/>
                  </a:moveTo>
                  <a:cubicBezTo>
                    <a:pt x="470" y="1747"/>
                    <a:pt x="1051" y="2051"/>
                    <a:pt x="1494" y="1815"/>
                  </a:cubicBezTo>
                  <a:cubicBezTo>
                    <a:pt x="1938" y="1580"/>
                    <a:pt x="2008" y="1020"/>
                    <a:pt x="1773" y="583"/>
                  </a:cubicBezTo>
                  <a:cubicBezTo>
                    <a:pt x="1538" y="147"/>
                    <a:pt x="1086" y="0"/>
                    <a:pt x="643" y="236"/>
                  </a:cubicBezTo>
                  <a:cubicBezTo>
                    <a:pt x="200" y="472"/>
                    <a:pt x="0" y="875"/>
                    <a:pt x="235" y="13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-3424238" y="477838"/>
              <a:ext cx="15989301" cy="11576050"/>
            </a:xfrm>
            <a:custGeom>
              <a:avLst/>
              <a:gdLst>
                <a:gd name="T0" fmla="*/ 4261 w 4261"/>
                <a:gd name="T1" fmla="*/ 0 h 3085"/>
                <a:gd name="T2" fmla="*/ 3404 w 4261"/>
                <a:gd name="T3" fmla="*/ 1068 h 3085"/>
                <a:gd name="T4" fmla="*/ 1861 w 4261"/>
                <a:gd name="T5" fmla="*/ 986 h 3085"/>
                <a:gd name="T6" fmla="*/ 9 w 4261"/>
                <a:gd name="T7" fmla="*/ 1720 h 3085"/>
                <a:gd name="T8" fmla="*/ 0 w 4261"/>
                <a:gd name="T9" fmla="*/ 1739 h 3085"/>
                <a:gd name="T10" fmla="*/ 1704 w 4261"/>
                <a:gd name="T11" fmla="*/ 2571 h 3085"/>
                <a:gd name="T12" fmla="*/ 4176 w 4261"/>
                <a:gd name="T13" fmla="*/ 2427 h 3085"/>
                <a:gd name="T14" fmla="*/ 4181 w 4261"/>
                <a:gd name="T15" fmla="*/ 2424 h 3085"/>
                <a:gd name="T16" fmla="*/ 4261 w 4261"/>
                <a:gd name="T17" fmla="*/ 2369 h 3085"/>
                <a:gd name="T18" fmla="*/ 4261 w 4261"/>
                <a:gd name="T19" fmla="*/ 0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61" h="3085">
                  <a:moveTo>
                    <a:pt x="4261" y="0"/>
                  </a:moveTo>
                  <a:cubicBezTo>
                    <a:pt x="3771" y="957"/>
                    <a:pt x="3404" y="1068"/>
                    <a:pt x="3404" y="1068"/>
                  </a:cubicBezTo>
                  <a:cubicBezTo>
                    <a:pt x="3007" y="1307"/>
                    <a:pt x="2401" y="1186"/>
                    <a:pt x="1861" y="986"/>
                  </a:cubicBezTo>
                  <a:cubicBezTo>
                    <a:pt x="873" y="579"/>
                    <a:pt x="77" y="1593"/>
                    <a:pt x="9" y="1720"/>
                  </a:cubicBezTo>
                  <a:cubicBezTo>
                    <a:pt x="0" y="1739"/>
                    <a:pt x="0" y="1739"/>
                    <a:pt x="0" y="1739"/>
                  </a:cubicBezTo>
                  <a:cubicBezTo>
                    <a:pt x="642" y="2156"/>
                    <a:pt x="1209" y="2416"/>
                    <a:pt x="1704" y="2571"/>
                  </a:cubicBezTo>
                  <a:cubicBezTo>
                    <a:pt x="3347" y="3085"/>
                    <a:pt x="4176" y="2427"/>
                    <a:pt x="4176" y="2427"/>
                  </a:cubicBezTo>
                  <a:cubicBezTo>
                    <a:pt x="4178" y="2426"/>
                    <a:pt x="4179" y="2425"/>
                    <a:pt x="4181" y="2424"/>
                  </a:cubicBezTo>
                  <a:cubicBezTo>
                    <a:pt x="4216" y="2403"/>
                    <a:pt x="4226" y="2394"/>
                    <a:pt x="4261" y="2369"/>
                  </a:cubicBezTo>
                  <a:lnTo>
                    <a:pt x="42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</p:grp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3491810" y="388268"/>
            <a:ext cx="484107" cy="377026"/>
          </a:xfrm>
        </p:spPr>
        <p:txBody>
          <a:bodyPr/>
          <a:lstStyle/>
          <a:p>
            <a:r>
              <a:rPr lang="fr-FR" dirty="0" smtClean="0">
                <a:solidFill>
                  <a:srgbClr val="E5007E"/>
                </a:solidFill>
              </a:rPr>
              <a:t>1.1</a:t>
            </a:r>
            <a:endParaRPr lang="fr-FR" dirty="0">
              <a:solidFill>
                <a:srgbClr val="E5007E"/>
              </a:solidFill>
            </a:endParaRPr>
          </a:p>
        </p:txBody>
      </p:sp>
      <p:grpSp>
        <p:nvGrpSpPr>
          <p:cNvPr id="23" name="Groupe 22"/>
          <p:cNvGrpSpPr/>
          <p:nvPr userDrawn="1"/>
        </p:nvGrpSpPr>
        <p:grpSpPr>
          <a:xfrm>
            <a:off x="0" y="619125"/>
            <a:ext cx="2518005" cy="2713122"/>
            <a:chOff x="-3851275" y="-5562601"/>
            <a:chExt cx="16840200" cy="18145126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-2406650" y="-5562601"/>
              <a:ext cx="8577263" cy="8766176"/>
            </a:xfrm>
            <a:custGeom>
              <a:avLst/>
              <a:gdLst>
                <a:gd name="T0" fmla="*/ 2023 w 2286"/>
                <a:gd name="T1" fmla="*/ 1501 h 2336"/>
                <a:gd name="T2" fmla="*/ 594 w 2286"/>
                <a:gd name="T3" fmla="*/ 2063 h 2336"/>
                <a:gd name="T4" fmla="*/ 264 w 2286"/>
                <a:gd name="T5" fmla="*/ 657 h 2336"/>
                <a:gd name="T6" fmla="*/ 1547 w 2286"/>
                <a:gd name="T7" fmla="*/ 273 h 2336"/>
                <a:gd name="T8" fmla="*/ 2023 w 2286"/>
                <a:gd name="T9" fmla="*/ 1501 h 2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336">
                  <a:moveTo>
                    <a:pt x="2023" y="1501"/>
                  </a:moveTo>
                  <a:cubicBezTo>
                    <a:pt x="1760" y="1995"/>
                    <a:pt x="1101" y="2336"/>
                    <a:pt x="594" y="2063"/>
                  </a:cubicBezTo>
                  <a:cubicBezTo>
                    <a:pt x="86" y="1790"/>
                    <a:pt x="0" y="1151"/>
                    <a:pt x="264" y="657"/>
                  </a:cubicBezTo>
                  <a:cubicBezTo>
                    <a:pt x="527" y="163"/>
                    <a:pt x="1040" y="0"/>
                    <a:pt x="1547" y="273"/>
                  </a:cubicBezTo>
                  <a:cubicBezTo>
                    <a:pt x="2054" y="546"/>
                    <a:pt x="2286" y="1007"/>
                    <a:pt x="2023" y="150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-3851275" y="2389187"/>
              <a:ext cx="16840200" cy="10193338"/>
            </a:xfrm>
            <a:custGeom>
              <a:avLst/>
              <a:gdLst>
                <a:gd name="T0" fmla="*/ 0 w 4488"/>
                <a:gd name="T1" fmla="*/ 0 h 2716"/>
                <a:gd name="T2" fmla="*/ 604 w 4488"/>
                <a:gd name="T3" fmla="*/ 592 h 2716"/>
                <a:gd name="T4" fmla="*/ 2361 w 4488"/>
                <a:gd name="T5" fmla="*/ 513 h 2716"/>
                <a:gd name="T6" fmla="*/ 4477 w 4488"/>
                <a:gd name="T7" fmla="*/ 1369 h 2716"/>
                <a:gd name="T8" fmla="*/ 4488 w 4488"/>
                <a:gd name="T9" fmla="*/ 1391 h 2716"/>
                <a:gd name="T10" fmla="*/ 2556 w 4488"/>
                <a:gd name="T11" fmla="*/ 2320 h 2716"/>
                <a:gd name="T12" fmla="*/ 0 w 4488"/>
                <a:gd name="T13" fmla="*/ 2282 h 2716"/>
                <a:gd name="T14" fmla="*/ 0 w 4488"/>
                <a:gd name="T1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88" h="2716">
                  <a:moveTo>
                    <a:pt x="0" y="0"/>
                  </a:moveTo>
                  <a:cubicBezTo>
                    <a:pt x="361" y="504"/>
                    <a:pt x="604" y="592"/>
                    <a:pt x="604" y="592"/>
                  </a:cubicBezTo>
                  <a:cubicBezTo>
                    <a:pt x="1060" y="868"/>
                    <a:pt x="1748" y="736"/>
                    <a:pt x="2361" y="513"/>
                  </a:cubicBezTo>
                  <a:cubicBezTo>
                    <a:pt x="3482" y="61"/>
                    <a:pt x="4399" y="1224"/>
                    <a:pt x="4477" y="1369"/>
                  </a:cubicBezTo>
                  <a:cubicBezTo>
                    <a:pt x="4488" y="1391"/>
                    <a:pt x="4488" y="1391"/>
                    <a:pt x="4488" y="1391"/>
                  </a:cubicBezTo>
                  <a:cubicBezTo>
                    <a:pt x="3761" y="1859"/>
                    <a:pt x="3118" y="2149"/>
                    <a:pt x="2556" y="2320"/>
                  </a:cubicBezTo>
                  <a:cubicBezTo>
                    <a:pt x="1256" y="2716"/>
                    <a:pt x="400" y="2468"/>
                    <a:pt x="0" y="22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707483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5007E"/>
                </a:solidFill>
              </a:rPr>
              <a:t>1.1</a:t>
            </a:r>
            <a:endParaRPr lang="en-GB" dirty="0">
              <a:solidFill>
                <a:srgbClr val="E5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506789" y="1939174"/>
            <a:ext cx="7097210" cy="1323439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5007E"/>
                </a:solidFill>
              </a:rPr>
              <a:t>1.1</a:t>
            </a:r>
            <a:endParaRPr lang="en-GB" dirty="0">
              <a:solidFill>
                <a:srgbClr val="E5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8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e 31"/>
          <p:cNvGrpSpPr/>
          <p:nvPr userDrawn="1"/>
        </p:nvGrpSpPr>
        <p:grpSpPr>
          <a:xfrm>
            <a:off x="3647919" y="2437211"/>
            <a:ext cx="1844914" cy="1999975"/>
            <a:chOff x="-2106613" y="-3795713"/>
            <a:chExt cx="13335001" cy="14455776"/>
          </a:xfrm>
        </p:grpSpPr>
        <p:sp>
          <p:nvSpPr>
            <p:cNvPr id="33" name="Freeform 5"/>
            <p:cNvSpPr>
              <a:spLocks/>
            </p:cNvSpPr>
            <p:nvPr/>
          </p:nvSpPr>
          <p:spPr bwMode="auto">
            <a:xfrm>
              <a:off x="-1025525" y="3473450"/>
              <a:ext cx="2844800" cy="2720975"/>
            </a:xfrm>
            <a:custGeom>
              <a:avLst/>
              <a:gdLst>
                <a:gd name="T0" fmla="*/ 128 w 758"/>
                <a:gd name="T1" fmla="*/ 0 h 725"/>
                <a:gd name="T2" fmla="*/ 183 w 758"/>
                <a:gd name="T3" fmla="*/ 16 h 725"/>
                <a:gd name="T4" fmla="*/ 214 w 758"/>
                <a:gd name="T5" fmla="*/ 60 h 725"/>
                <a:gd name="T6" fmla="*/ 378 w 758"/>
                <a:gd name="T7" fmla="*/ 445 h 725"/>
                <a:gd name="T8" fmla="*/ 542 w 758"/>
                <a:gd name="T9" fmla="*/ 64 h 725"/>
                <a:gd name="T10" fmla="*/ 580 w 758"/>
                <a:gd name="T11" fmla="*/ 15 h 725"/>
                <a:gd name="T12" fmla="*/ 632 w 758"/>
                <a:gd name="T13" fmla="*/ 0 h 725"/>
                <a:gd name="T14" fmla="*/ 675 w 758"/>
                <a:gd name="T15" fmla="*/ 2 h 725"/>
                <a:gd name="T16" fmla="*/ 706 w 758"/>
                <a:gd name="T17" fmla="*/ 9 h 725"/>
                <a:gd name="T18" fmla="*/ 758 w 758"/>
                <a:gd name="T19" fmla="*/ 725 h 725"/>
                <a:gd name="T20" fmla="*/ 618 w 758"/>
                <a:gd name="T21" fmla="*/ 725 h 725"/>
                <a:gd name="T22" fmla="*/ 584 w 758"/>
                <a:gd name="T23" fmla="*/ 247 h 725"/>
                <a:gd name="T24" fmla="*/ 438 w 758"/>
                <a:gd name="T25" fmla="*/ 574 h 725"/>
                <a:gd name="T26" fmla="*/ 314 w 758"/>
                <a:gd name="T27" fmla="*/ 574 h 725"/>
                <a:gd name="T28" fmla="*/ 172 w 758"/>
                <a:gd name="T29" fmla="*/ 261 h 725"/>
                <a:gd name="T30" fmla="*/ 141 w 758"/>
                <a:gd name="T31" fmla="*/ 725 h 725"/>
                <a:gd name="T32" fmla="*/ 0 w 758"/>
                <a:gd name="T33" fmla="*/ 725 h 725"/>
                <a:gd name="T34" fmla="*/ 53 w 758"/>
                <a:gd name="T35" fmla="*/ 9 h 725"/>
                <a:gd name="T36" fmla="*/ 85 w 758"/>
                <a:gd name="T37" fmla="*/ 3 h 725"/>
                <a:gd name="T38" fmla="*/ 128 w 758"/>
                <a:gd name="T39" fmla="*/ 0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58" h="725">
                  <a:moveTo>
                    <a:pt x="128" y="0"/>
                  </a:moveTo>
                  <a:cubicBezTo>
                    <a:pt x="152" y="0"/>
                    <a:pt x="170" y="5"/>
                    <a:pt x="183" y="16"/>
                  </a:cubicBezTo>
                  <a:cubicBezTo>
                    <a:pt x="196" y="27"/>
                    <a:pt x="206" y="42"/>
                    <a:pt x="214" y="60"/>
                  </a:cubicBezTo>
                  <a:cubicBezTo>
                    <a:pt x="378" y="445"/>
                    <a:pt x="378" y="445"/>
                    <a:pt x="378" y="445"/>
                  </a:cubicBezTo>
                  <a:cubicBezTo>
                    <a:pt x="542" y="64"/>
                    <a:pt x="542" y="64"/>
                    <a:pt x="542" y="64"/>
                  </a:cubicBezTo>
                  <a:cubicBezTo>
                    <a:pt x="552" y="41"/>
                    <a:pt x="565" y="25"/>
                    <a:pt x="580" y="15"/>
                  </a:cubicBezTo>
                  <a:cubicBezTo>
                    <a:pt x="595" y="5"/>
                    <a:pt x="612" y="0"/>
                    <a:pt x="632" y="0"/>
                  </a:cubicBezTo>
                  <a:cubicBezTo>
                    <a:pt x="647" y="0"/>
                    <a:pt x="661" y="0"/>
                    <a:pt x="675" y="2"/>
                  </a:cubicBezTo>
                  <a:cubicBezTo>
                    <a:pt x="688" y="4"/>
                    <a:pt x="699" y="6"/>
                    <a:pt x="706" y="9"/>
                  </a:cubicBezTo>
                  <a:cubicBezTo>
                    <a:pt x="758" y="725"/>
                    <a:pt x="758" y="725"/>
                    <a:pt x="758" y="725"/>
                  </a:cubicBezTo>
                  <a:cubicBezTo>
                    <a:pt x="618" y="725"/>
                    <a:pt x="618" y="725"/>
                    <a:pt x="618" y="725"/>
                  </a:cubicBezTo>
                  <a:cubicBezTo>
                    <a:pt x="584" y="247"/>
                    <a:pt x="584" y="247"/>
                    <a:pt x="584" y="247"/>
                  </a:cubicBezTo>
                  <a:cubicBezTo>
                    <a:pt x="438" y="574"/>
                    <a:pt x="438" y="574"/>
                    <a:pt x="438" y="574"/>
                  </a:cubicBezTo>
                  <a:cubicBezTo>
                    <a:pt x="314" y="574"/>
                    <a:pt x="314" y="574"/>
                    <a:pt x="314" y="574"/>
                  </a:cubicBezTo>
                  <a:cubicBezTo>
                    <a:pt x="172" y="261"/>
                    <a:pt x="172" y="261"/>
                    <a:pt x="172" y="261"/>
                  </a:cubicBezTo>
                  <a:cubicBezTo>
                    <a:pt x="141" y="725"/>
                    <a:pt x="141" y="725"/>
                    <a:pt x="141" y="725"/>
                  </a:cubicBezTo>
                  <a:cubicBezTo>
                    <a:pt x="0" y="725"/>
                    <a:pt x="0" y="725"/>
                    <a:pt x="0" y="725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60" y="7"/>
                    <a:pt x="71" y="5"/>
                    <a:pt x="85" y="3"/>
                  </a:cubicBezTo>
                  <a:cubicBezTo>
                    <a:pt x="99" y="1"/>
                    <a:pt x="113" y="0"/>
                    <a:pt x="12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34" name="Freeform 6"/>
            <p:cNvSpPr>
              <a:spLocks noEditPoints="1"/>
            </p:cNvSpPr>
            <p:nvPr/>
          </p:nvSpPr>
          <p:spPr bwMode="auto">
            <a:xfrm>
              <a:off x="2047875" y="3473450"/>
              <a:ext cx="2506663" cy="2720975"/>
            </a:xfrm>
            <a:custGeom>
              <a:avLst/>
              <a:gdLst>
                <a:gd name="T0" fmla="*/ 331 w 668"/>
                <a:gd name="T1" fmla="*/ 134 h 725"/>
                <a:gd name="T2" fmla="*/ 233 w 668"/>
                <a:gd name="T3" fmla="*/ 441 h 725"/>
                <a:gd name="T4" fmla="*/ 426 w 668"/>
                <a:gd name="T5" fmla="*/ 441 h 725"/>
                <a:gd name="T6" fmla="*/ 331 w 668"/>
                <a:gd name="T7" fmla="*/ 134 h 725"/>
                <a:gd name="T8" fmla="*/ 515 w 668"/>
                <a:gd name="T9" fmla="*/ 725 h 725"/>
                <a:gd name="T10" fmla="*/ 454 w 668"/>
                <a:gd name="T11" fmla="*/ 548 h 725"/>
                <a:gd name="T12" fmla="*/ 206 w 668"/>
                <a:gd name="T13" fmla="*/ 548 h 725"/>
                <a:gd name="T14" fmla="*/ 146 w 668"/>
                <a:gd name="T15" fmla="*/ 725 h 725"/>
                <a:gd name="T16" fmla="*/ 0 w 668"/>
                <a:gd name="T17" fmla="*/ 725 h 725"/>
                <a:gd name="T18" fmla="*/ 250 w 668"/>
                <a:gd name="T19" fmla="*/ 15 h 725"/>
                <a:gd name="T20" fmla="*/ 286 w 668"/>
                <a:gd name="T21" fmla="*/ 4 h 725"/>
                <a:gd name="T22" fmla="*/ 336 w 668"/>
                <a:gd name="T23" fmla="*/ 0 h 725"/>
                <a:gd name="T24" fmla="*/ 362 w 668"/>
                <a:gd name="T25" fmla="*/ 2 h 725"/>
                <a:gd name="T26" fmla="*/ 391 w 668"/>
                <a:gd name="T27" fmla="*/ 11 h 725"/>
                <a:gd name="T28" fmla="*/ 417 w 668"/>
                <a:gd name="T29" fmla="*/ 31 h 725"/>
                <a:gd name="T30" fmla="*/ 437 w 668"/>
                <a:gd name="T31" fmla="*/ 66 h 725"/>
                <a:gd name="T32" fmla="*/ 668 w 668"/>
                <a:gd name="T33" fmla="*/ 725 h 725"/>
                <a:gd name="T34" fmla="*/ 515 w 668"/>
                <a:gd name="T35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8" h="725">
                  <a:moveTo>
                    <a:pt x="331" y="134"/>
                  </a:moveTo>
                  <a:cubicBezTo>
                    <a:pt x="233" y="441"/>
                    <a:pt x="233" y="441"/>
                    <a:pt x="233" y="441"/>
                  </a:cubicBezTo>
                  <a:cubicBezTo>
                    <a:pt x="426" y="441"/>
                    <a:pt x="426" y="441"/>
                    <a:pt x="426" y="441"/>
                  </a:cubicBezTo>
                  <a:lnTo>
                    <a:pt x="331" y="134"/>
                  </a:lnTo>
                  <a:close/>
                  <a:moveTo>
                    <a:pt x="515" y="725"/>
                  </a:moveTo>
                  <a:cubicBezTo>
                    <a:pt x="454" y="548"/>
                    <a:pt x="454" y="548"/>
                    <a:pt x="454" y="548"/>
                  </a:cubicBezTo>
                  <a:cubicBezTo>
                    <a:pt x="206" y="548"/>
                    <a:pt x="206" y="548"/>
                    <a:pt x="206" y="548"/>
                  </a:cubicBezTo>
                  <a:cubicBezTo>
                    <a:pt x="146" y="725"/>
                    <a:pt x="146" y="725"/>
                    <a:pt x="146" y="725"/>
                  </a:cubicBezTo>
                  <a:cubicBezTo>
                    <a:pt x="0" y="725"/>
                    <a:pt x="0" y="725"/>
                    <a:pt x="0" y="725"/>
                  </a:cubicBezTo>
                  <a:cubicBezTo>
                    <a:pt x="250" y="15"/>
                    <a:pt x="250" y="15"/>
                    <a:pt x="250" y="15"/>
                  </a:cubicBezTo>
                  <a:cubicBezTo>
                    <a:pt x="258" y="11"/>
                    <a:pt x="270" y="8"/>
                    <a:pt x="286" y="4"/>
                  </a:cubicBezTo>
                  <a:cubicBezTo>
                    <a:pt x="301" y="1"/>
                    <a:pt x="318" y="0"/>
                    <a:pt x="336" y="0"/>
                  </a:cubicBezTo>
                  <a:cubicBezTo>
                    <a:pt x="344" y="0"/>
                    <a:pt x="352" y="0"/>
                    <a:pt x="362" y="2"/>
                  </a:cubicBezTo>
                  <a:cubicBezTo>
                    <a:pt x="372" y="3"/>
                    <a:pt x="381" y="6"/>
                    <a:pt x="391" y="11"/>
                  </a:cubicBezTo>
                  <a:cubicBezTo>
                    <a:pt x="400" y="16"/>
                    <a:pt x="409" y="22"/>
                    <a:pt x="417" y="31"/>
                  </a:cubicBezTo>
                  <a:cubicBezTo>
                    <a:pt x="425" y="39"/>
                    <a:pt x="432" y="51"/>
                    <a:pt x="437" y="66"/>
                  </a:cubicBezTo>
                  <a:cubicBezTo>
                    <a:pt x="668" y="725"/>
                    <a:pt x="668" y="725"/>
                    <a:pt x="668" y="725"/>
                  </a:cubicBezTo>
                  <a:lnTo>
                    <a:pt x="515" y="7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4837113" y="3473450"/>
              <a:ext cx="555625" cy="2720975"/>
            </a:xfrm>
            <a:custGeom>
              <a:avLst/>
              <a:gdLst>
                <a:gd name="T0" fmla="*/ 0 w 148"/>
                <a:gd name="T1" fmla="*/ 5 h 725"/>
                <a:gd name="T2" fmla="*/ 30 w 148"/>
                <a:gd name="T3" fmla="*/ 1 h 725"/>
                <a:gd name="T4" fmla="*/ 52 w 148"/>
                <a:gd name="T5" fmla="*/ 0 h 725"/>
                <a:gd name="T6" fmla="*/ 85 w 148"/>
                <a:gd name="T7" fmla="*/ 3 h 725"/>
                <a:gd name="T8" fmla="*/ 116 w 148"/>
                <a:gd name="T9" fmla="*/ 15 h 725"/>
                <a:gd name="T10" fmla="*/ 139 w 148"/>
                <a:gd name="T11" fmla="*/ 40 h 725"/>
                <a:gd name="T12" fmla="*/ 148 w 148"/>
                <a:gd name="T13" fmla="*/ 83 h 725"/>
                <a:gd name="T14" fmla="*/ 148 w 148"/>
                <a:gd name="T15" fmla="*/ 725 h 725"/>
                <a:gd name="T16" fmla="*/ 0 w 148"/>
                <a:gd name="T17" fmla="*/ 725 h 725"/>
                <a:gd name="T18" fmla="*/ 0 w 148"/>
                <a:gd name="T19" fmla="*/ 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725">
                  <a:moveTo>
                    <a:pt x="0" y="5"/>
                  </a:moveTo>
                  <a:cubicBezTo>
                    <a:pt x="11" y="4"/>
                    <a:pt x="20" y="2"/>
                    <a:pt x="30" y="1"/>
                  </a:cubicBezTo>
                  <a:cubicBezTo>
                    <a:pt x="40" y="0"/>
                    <a:pt x="47" y="0"/>
                    <a:pt x="52" y="0"/>
                  </a:cubicBezTo>
                  <a:cubicBezTo>
                    <a:pt x="63" y="0"/>
                    <a:pt x="74" y="1"/>
                    <a:pt x="85" y="3"/>
                  </a:cubicBezTo>
                  <a:cubicBezTo>
                    <a:pt x="96" y="5"/>
                    <a:pt x="106" y="9"/>
                    <a:pt x="116" y="15"/>
                  </a:cubicBezTo>
                  <a:cubicBezTo>
                    <a:pt x="125" y="21"/>
                    <a:pt x="133" y="30"/>
                    <a:pt x="139" y="40"/>
                  </a:cubicBezTo>
                  <a:cubicBezTo>
                    <a:pt x="145" y="51"/>
                    <a:pt x="148" y="66"/>
                    <a:pt x="148" y="83"/>
                  </a:cubicBezTo>
                  <a:cubicBezTo>
                    <a:pt x="148" y="725"/>
                    <a:pt x="148" y="725"/>
                    <a:pt x="148" y="725"/>
                  </a:cubicBezTo>
                  <a:cubicBezTo>
                    <a:pt x="0" y="725"/>
                    <a:pt x="0" y="725"/>
                    <a:pt x="0" y="72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36" name="Freeform 8"/>
            <p:cNvSpPr>
              <a:spLocks noEditPoints="1"/>
            </p:cNvSpPr>
            <p:nvPr/>
          </p:nvSpPr>
          <p:spPr bwMode="auto">
            <a:xfrm>
              <a:off x="5673725" y="3473450"/>
              <a:ext cx="2506663" cy="2720975"/>
            </a:xfrm>
            <a:custGeom>
              <a:avLst/>
              <a:gdLst>
                <a:gd name="T0" fmla="*/ 332 w 668"/>
                <a:gd name="T1" fmla="*/ 134 h 725"/>
                <a:gd name="T2" fmla="*/ 234 w 668"/>
                <a:gd name="T3" fmla="*/ 441 h 725"/>
                <a:gd name="T4" fmla="*/ 426 w 668"/>
                <a:gd name="T5" fmla="*/ 441 h 725"/>
                <a:gd name="T6" fmla="*/ 332 w 668"/>
                <a:gd name="T7" fmla="*/ 134 h 725"/>
                <a:gd name="T8" fmla="*/ 516 w 668"/>
                <a:gd name="T9" fmla="*/ 725 h 725"/>
                <a:gd name="T10" fmla="*/ 454 w 668"/>
                <a:gd name="T11" fmla="*/ 548 h 725"/>
                <a:gd name="T12" fmla="*/ 206 w 668"/>
                <a:gd name="T13" fmla="*/ 548 h 725"/>
                <a:gd name="T14" fmla="*/ 147 w 668"/>
                <a:gd name="T15" fmla="*/ 725 h 725"/>
                <a:gd name="T16" fmla="*/ 0 w 668"/>
                <a:gd name="T17" fmla="*/ 725 h 725"/>
                <a:gd name="T18" fmla="*/ 250 w 668"/>
                <a:gd name="T19" fmla="*/ 15 h 725"/>
                <a:gd name="T20" fmla="*/ 286 w 668"/>
                <a:gd name="T21" fmla="*/ 4 h 725"/>
                <a:gd name="T22" fmla="*/ 336 w 668"/>
                <a:gd name="T23" fmla="*/ 0 h 725"/>
                <a:gd name="T24" fmla="*/ 362 w 668"/>
                <a:gd name="T25" fmla="*/ 2 h 725"/>
                <a:gd name="T26" fmla="*/ 391 w 668"/>
                <a:gd name="T27" fmla="*/ 11 h 725"/>
                <a:gd name="T28" fmla="*/ 417 w 668"/>
                <a:gd name="T29" fmla="*/ 31 h 725"/>
                <a:gd name="T30" fmla="*/ 437 w 668"/>
                <a:gd name="T31" fmla="*/ 66 h 725"/>
                <a:gd name="T32" fmla="*/ 668 w 668"/>
                <a:gd name="T33" fmla="*/ 725 h 725"/>
                <a:gd name="T34" fmla="*/ 516 w 668"/>
                <a:gd name="T35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8" h="725">
                  <a:moveTo>
                    <a:pt x="332" y="134"/>
                  </a:moveTo>
                  <a:cubicBezTo>
                    <a:pt x="234" y="441"/>
                    <a:pt x="234" y="441"/>
                    <a:pt x="234" y="441"/>
                  </a:cubicBezTo>
                  <a:cubicBezTo>
                    <a:pt x="426" y="441"/>
                    <a:pt x="426" y="441"/>
                    <a:pt x="426" y="441"/>
                  </a:cubicBezTo>
                  <a:lnTo>
                    <a:pt x="332" y="134"/>
                  </a:lnTo>
                  <a:close/>
                  <a:moveTo>
                    <a:pt x="516" y="725"/>
                  </a:moveTo>
                  <a:cubicBezTo>
                    <a:pt x="454" y="548"/>
                    <a:pt x="454" y="548"/>
                    <a:pt x="454" y="548"/>
                  </a:cubicBezTo>
                  <a:cubicBezTo>
                    <a:pt x="206" y="548"/>
                    <a:pt x="206" y="548"/>
                    <a:pt x="206" y="548"/>
                  </a:cubicBezTo>
                  <a:cubicBezTo>
                    <a:pt x="147" y="725"/>
                    <a:pt x="147" y="725"/>
                    <a:pt x="147" y="725"/>
                  </a:cubicBezTo>
                  <a:cubicBezTo>
                    <a:pt x="0" y="725"/>
                    <a:pt x="0" y="725"/>
                    <a:pt x="0" y="725"/>
                  </a:cubicBezTo>
                  <a:cubicBezTo>
                    <a:pt x="250" y="15"/>
                    <a:pt x="250" y="15"/>
                    <a:pt x="250" y="15"/>
                  </a:cubicBezTo>
                  <a:cubicBezTo>
                    <a:pt x="258" y="11"/>
                    <a:pt x="270" y="8"/>
                    <a:pt x="286" y="4"/>
                  </a:cubicBezTo>
                  <a:cubicBezTo>
                    <a:pt x="301" y="1"/>
                    <a:pt x="318" y="0"/>
                    <a:pt x="336" y="0"/>
                  </a:cubicBezTo>
                  <a:cubicBezTo>
                    <a:pt x="344" y="0"/>
                    <a:pt x="353" y="0"/>
                    <a:pt x="362" y="2"/>
                  </a:cubicBezTo>
                  <a:cubicBezTo>
                    <a:pt x="372" y="3"/>
                    <a:pt x="381" y="6"/>
                    <a:pt x="391" y="11"/>
                  </a:cubicBezTo>
                  <a:cubicBezTo>
                    <a:pt x="400" y="16"/>
                    <a:pt x="409" y="22"/>
                    <a:pt x="417" y="31"/>
                  </a:cubicBezTo>
                  <a:cubicBezTo>
                    <a:pt x="425" y="39"/>
                    <a:pt x="432" y="51"/>
                    <a:pt x="437" y="66"/>
                  </a:cubicBezTo>
                  <a:cubicBezTo>
                    <a:pt x="668" y="725"/>
                    <a:pt x="668" y="725"/>
                    <a:pt x="668" y="725"/>
                  </a:cubicBezTo>
                  <a:lnTo>
                    <a:pt x="516" y="7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1398587" y="-3795713"/>
              <a:ext cx="1358900" cy="1284288"/>
            </a:xfrm>
            <a:custGeom>
              <a:avLst/>
              <a:gdLst>
                <a:gd name="T0" fmla="*/ 226 w 362"/>
                <a:gd name="T1" fmla="*/ 14 h 342"/>
                <a:gd name="T2" fmla="*/ 159 w 362"/>
                <a:gd name="T3" fmla="*/ 0 h 342"/>
                <a:gd name="T4" fmla="*/ 21 w 362"/>
                <a:gd name="T5" fmla="*/ 102 h 342"/>
                <a:gd name="T6" fmla="*/ 13 w 362"/>
                <a:gd name="T7" fmla="*/ 239 h 342"/>
                <a:gd name="T8" fmla="*/ 98 w 362"/>
                <a:gd name="T9" fmla="*/ 332 h 342"/>
                <a:gd name="T10" fmla="*/ 147 w 362"/>
                <a:gd name="T11" fmla="*/ 342 h 342"/>
                <a:gd name="T12" fmla="*/ 329 w 362"/>
                <a:gd name="T13" fmla="*/ 207 h 342"/>
                <a:gd name="T14" fmla="*/ 226 w 362"/>
                <a:gd name="T15" fmla="*/ 1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2" h="342">
                  <a:moveTo>
                    <a:pt x="226" y="14"/>
                  </a:moveTo>
                  <a:cubicBezTo>
                    <a:pt x="203" y="5"/>
                    <a:pt x="181" y="0"/>
                    <a:pt x="159" y="0"/>
                  </a:cubicBezTo>
                  <a:cubicBezTo>
                    <a:pt x="97" y="0"/>
                    <a:pt x="47" y="38"/>
                    <a:pt x="21" y="102"/>
                  </a:cubicBezTo>
                  <a:cubicBezTo>
                    <a:pt x="3" y="147"/>
                    <a:pt x="0" y="196"/>
                    <a:pt x="13" y="239"/>
                  </a:cubicBezTo>
                  <a:cubicBezTo>
                    <a:pt x="23" y="270"/>
                    <a:pt x="46" y="311"/>
                    <a:pt x="98" y="332"/>
                  </a:cubicBezTo>
                  <a:cubicBezTo>
                    <a:pt x="114" y="338"/>
                    <a:pt x="130" y="342"/>
                    <a:pt x="147" y="342"/>
                  </a:cubicBezTo>
                  <a:cubicBezTo>
                    <a:pt x="220" y="342"/>
                    <a:pt x="298" y="284"/>
                    <a:pt x="329" y="207"/>
                  </a:cubicBezTo>
                  <a:cubicBezTo>
                    <a:pt x="362" y="126"/>
                    <a:pt x="323" y="54"/>
                    <a:pt x="226" y="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-582613" y="-3741738"/>
              <a:ext cx="2957513" cy="2919413"/>
            </a:xfrm>
            <a:custGeom>
              <a:avLst/>
              <a:gdLst>
                <a:gd name="T0" fmla="*/ 23 w 788"/>
                <a:gd name="T1" fmla="*/ 0 h 778"/>
                <a:gd name="T2" fmla="*/ 0 w 788"/>
                <a:gd name="T3" fmla="*/ 0 h 778"/>
                <a:gd name="T4" fmla="*/ 71 w 788"/>
                <a:gd name="T5" fmla="*/ 319 h 778"/>
                <a:gd name="T6" fmla="*/ 428 w 788"/>
                <a:gd name="T7" fmla="*/ 753 h 778"/>
                <a:gd name="T8" fmla="*/ 443 w 788"/>
                <a:gd name="T9" fmla="*/ 757 h 778"/>
                <a:gd name="T10" fmla="*/ 446 w 788"/>
                <a:gd name="T11" fmla="*/ 758 h 778"/>
                <a:gd name="T12" fmla="*/ 543 w 788"/>
                <a:gd name="T13" fmla="*/ 778 h 778"/>
                <a:gd name="T14" fmla="*/ 788 w 788"/>
                <a:gd name="T15" fmla="*/ 506 h 778"/>
                <a:gd name="T16" fmla="*/ 714 w 788"/>
                <a:gd name="T17" fmla="*/ 510 h 778"/>
                <a:gd name="T18" fmla="*/ 553 w 788"/>
                <a:gd name="T19" fmla="*/ 487 h 778"/>
                <a:gd name="T20" fmla="*/ 419 w 788"/>
                <a:gd name="T21" fmla="*/ 383 h 778"/>
                <a:gd name="T22" fmla="*/ 345 w 788"/>
                <a:gd name="T23" fmla="*/ 238 h 778"/>
                <a:gd name="T24" fmla="*/ 341 w 788"/>
                <a:gd name="T25" fmla="*/ 226 h 778"/>
                <a:gd name="T26" fmla="*/ 342 w 788"/>
                <a:gd name="T27" fmla="*/ 225 h 778"/>
                <a:gd name="T28" fmla="*/ 23 w 788"/>
                <a:gd name="T29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8" h="778">
                  <a:moveTo>
                    <a:pt x="23" y="0"/>
                  </a:moveTo>
                  <a:cubicBezTo>
                    <a:pt x="14" y="0"/>
                    <a:pt x="7" y="0"/>
                    <a:pt x="0" y="0"/>
                  </a:cubicBezTo>
                  <a:cubicBezTo>
                    <a:pt x="14" y="117"/>
                    <a:pt x="38" y="224"/>
                    <a:pt x="71" y="319"/>
                  </a:cubicBezTo>
                  <a:cubicBezTo>
                    <a:pt x="184" y="645"/>
                    <a:pt x="373" y="734"/>
                    <a:pt x="428" y="753"/>
                  </a:cubicBezTo>
                  <a:cubicBezTo>
                    <a:pt x="437" y="756"/>
                    <a:pt x="442" y="757"/>
                    <a:pt x="443" y="757"/>
                  </a:cubicBezTo>
                  <a:cubicBezTo>
                    <a:pt x="446" y="758"/>
                    <a:pt x="446" y="758"/>
                    <a:pt x="446" y="758"/>
                  </a:cubicBezTo>
                  <a:cubicBezTo>
                    <a:pt x="472" y="768"/>
                    <a:pt x="505" y="775"/>
                    <a:pt x="543" y="778"/>
                  </a:cubicBezTo>
                  <a:cubicBezTo>
                    <a:pt x="565" y="722"/>
                    <a:pt x="628" y="608"/>
                    <a:pt x="788" y="506"/>
                  </a:cubicBezTo>
                  <a:cubicBezTo>
                    <a:pt x="763" y="509"/>
                    <a:pt x="738" y="510"/>
                    <a:pt x="714" y="510"/>
                  </a:cubicBezTo>
                  <a:cubicBezTo>
                    <a:pt x="612" y="510"/>
                    <a:pt x="555" y="488"/>
                    <a:pt x="553" y="487"/>
                  </a:cubicBezTo>
                  <a:cubicBezTo>
                    <a:pt x="503" y="468"/>
                    <a:pt x="458" y="433"/>
                    <a:pt x="419" y="383"/>
                  </a:cubicBezTo>
                  <a:cubicBezTo>
                    <a:pt x="391" y="344"/>
                    <a:pt x="366" y="295"/>
                    <a:pt x="345" y="238"/>
                  </a:cubicBezTo>
                  <a:cubicBezTo>
                    <a:pt x="341" y="226"/>
                    <a:pt x="341" y="226"/>
                    <a:pt x="341" y="226"/>
                  </a:cubicBezTo>
                  <a:cubicBezTo>
                    <a:pt x="342" y="225"/>
                    <a:pt x="342" y="225"/>
                    <a:pt x="342" y="225"/>
                  </a:cubicBezTo>
                  <a:cubicBezTo>
                    <a:pt x="281" y="29"/>
                    <a:pt x="117" y="0"/>
                    <a:pt x="2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222625" y="-315913"/>
              <a:ext cx="1314450" cy="1362075"/>
            </a:xfrm>
            <a:custGeom>
              <a:avLst/>
              <a:gdLst>
                <a:gd name="T0" fmla="*/ 340 w 350"/>
                <a:gd name="T1" fmla="*/ 125 h 363"/>
                <a:gd name="T2" fmla="*/ 263 w 350"/>
                <a:gd name="T3" fmla="*/ 30 h 363"/>
                <a:gd name="T4" fmla="*/ 157 w 350"/>
                <a:gd name="T5" fmla="*/ 0 h 363"/>
                <a:gd name="T6" fmla="*/ 24 w 350"/>
                <a:gd name="T7" fmla="*/ 72 h 363"/>
                <a:gd name="T8" fmla="*/ 19 w 350"/>
                <a:gd name="T9" fmla="*/ 206 h 363"/>
                <a:gd name="T10" fmla="*/ 113 w 350"/>
                <a:gd name="T11" fmla="*/ 318 h 363"/>
                <a:gd name="T12" fmla="*/ 319 w 350"/>
                <a:gd name="T13" fmla="*/ 246 h 363"/>
                <a:gd name="T14" fmla="*/ 340 w 350"/>
                <a:gd name="T15" fmla="*/ 125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0" h="363">
                  <a:moveTo>
                    <a:pt x="340" y="125"/>
                  </a:moveTo>
                  <a:cubicBezTo>
                    <a:pt x="330" y="86"/>
                    <a:pt x="304" y="53"/>
                    <a:pt x="263" y="30"/>
                  </a:cubicBezTo>
                  <a:cubicBezTo>
                    <a:pt x="231" y="10"/>
                    <a:pt x="193" y="0"/>
                    <a:pt x="157" y="0"/>
                  </a:cubicBezTo>
                  <a:cubicBezTo>
                    <a:pt x="100" y="0"/>
                    <a:pt x="51" y="26"/>
                    <a:pt x="24" y="72"/>
                  </a:cubicBezTo>
                  <a:cubicBezTo>
                    <a:pt x="2" y="110"/>
                    <a:pt x="0" y="157"/>
                    <a:pt x="19" y="206"/>
                  </a:cubicBezTo>
                  <a:cubicBezTo>
                    <a:pt x="36" y="252"/>
                    <a:pt x="71" y="294"/>
                    <a:pt x="113" y="318"/>
                  </a:cubicBezTo>
                  <a:cubicBezTo>
                    <a:pt x="189" y="363"/>
                    <a:pt x="267" y="335"/>
                    <a:pt x="319" y="246"/>
                  </a:cubicBezTo>
                  <a:cubicBezTo>
                    <a:pt x="343" y="206"/>
                    <a:pt x="350" y="164"/>
                    <a:pt x="340" y="12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1511300" y="-2312988"/>
              <a:ext cx="2998788" cy="2971800"/>
            </a:xfrm>
            <a:custGeom>
              <a:avLst/>
              <a:gdLst>
                <a:gd name="T0" fmla="*/ 781 w 799"/>
                <a:gd name="T1" fmla="*/ 0 h 792"/>
                <a:gd name="T2" fmla="*/ 441 w 799"/>
                <a:gd name="T3" fmla="*/ 78 h 792"/>
                <a:gd name="T4" fmla="*/ 25 w 799"/>
                <a:gd name="T5" fmla="*/ 432 h 792"/>
                <a:gd name="T6" fmla="*/ 22 w 799"/>
                <a:gd name="T7" fmla="*/ 443 h 792"/>
                <a:gd name="T8" fmla="*/ 21 w 799"/>
                <a:gd name="T9" fmla="*/ 447 h 792"/>
                <a:gd name="T10" fmla="*/ 0 w 799"/>
                <a:gd name="T11" fmla="*/ 545 h 792"/>
                <a:gd name="T12" fmla="*/ 274 w 799"/>
                <a:gd name="T13" fmla="*/ 792 h 792"/>
                <a:gd name="T14" fmla="*/ 293 w 799"/>
                <a:gd name="T15" fmla="*/ 551 h 792"/>
                <a:gd name="T16" fmla="*/ 612 w 799"/>
                <a:gd name="T17" fmla="*/ 322 h 792"/>
                <a:gd name="T18" fmla="*/ 781 w 799"/>
                <a:gd name="T19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9" h="792">
                  <a:moveTo>
                    <a:pt x="781" y="0"/>
                  </a:moveTo>
                  <a:cubicBezTo>
                    <a:pt x="655" y="15"/>
                    <a:pt x="541" y="42"/>
                    <a:pt x="441" y="78"/>
                  </a:cubicBezTo>
                  <a:cubicBezTo>
                    <a:pt x="126" y="193"/>
                    <a:pt x="43" y="378"/>
                    <a:pt x="25" y="432"/>
                  </a:cubicBezTo>
                  <a:cubicBezTo>
                    <a:pt x="23" y="439"/>
                    <a:pt x="22" y="443"/>
                    <a:pt x="22" y="443"/>
                  </a:cubicBezTo>
                  <a:cubicBezTo>
                    <a:pt x="21" y="447"/>
                    <a:pt x="21" y="447"/>
                    <a:pt x="21" y="447"/>
                  </a:cubicBezTo>
                  <a:cubicBezTo>
                    <a:pt x="11" y="472"/>
                    <a:pt x="4" y="505"/>
                    <a:pt x="0" y="545"/>
                  </a:cubicBezTo>
                  <a:cubicBezTo>
                    <a:pt x="44" y="561"/>
                    <a:pt x="168" y="619"/>
                    <a:pt x="274" y="792"/>
                  </a:cubicBezTo>
                  <a:cubicBezTo>
                    <a:pt x="256" y="626"/>
                    <a:pt x="291" y="555"/>
                    <a:pt x="293" y="551"/>
                  </a:cubicBezTo>
                  <a:cubicBezTo>
                    <a:pt x="330" y="453"/>
                    <a:pt x="437" y="375"/>
                    <a:pt x="612" y="322"/>
                  </a:cubicBezTo>
                  <a:cubicBezTo>
                    <a:pt x="799" y="248"/>
                    <a:pt x="793" y="74"/>
                    <a:pt x="78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-2106613" y="-1881188"/>
              <a:ext cx="1344613" cy="1268413"/>
            </a:xfrm>
            <a:custGeom>
              <a:avLst/>
              <a:gdLst>
                <a:gd name="T0" fmla="*/ 202 w 358"/>
                <a:gd name="T1" fmla="*/ 5 h 338"/>
                <a:gd name="T2" fmla="*/ 158 w 358"/>
                <a:gd name="T3" fmla="*/ 0 h 338"/>
                <a:gd name="T4" fmla="*/ 12 w 358"/>
                <a:gd name="T5" fmla="*/ 123 h 338"/>
                <a:gd name="T6" fmla="*/ 19 w 358"/>
                <a:gd name="T7" fmla="*/ 250 h 338"/>
                <a:gd name="T8" fmla="*/ 110 w 358"/>
                <a:gd name="T9" fmla="*/ 318 h 338"/>
                <a:gd name="T10" fmla="*/ 345 w 358"/>
                <a:gd name="T11" fmla="*/ 202 h 338"/>
                <a:gd name="T12" fmla="*/ 318 w 358"/>
                <a:gd name="T13" fmla="*/ 78 h 338"/>
                <a:gd name="T14" fmla="*/ 202 w 358"/>
                <a:gd name="T15" fmla="*/ 5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338">
                  <a:moveTo>
                    <a:pt x="202" y="5"/>
                  </a:moveTo>
                  <a:cubicBezTo>
                    <a:pt x="187" y="2"/>
                    <a:pt x="172" y="0"/>
                    <a:pt x="158" y="0"/>
                  </a:cubicBezTo>
                  <a:cubicBezTo>
                    <a:pt x="85" y="0"/>
                    <a:pt x="30" y="46"/>
                    <a:pt x="12" y="123"/>
                  </a:cubicBezTo>
                  <a:cubicBezTo>
                    <a:pt x="0" y="172"/>
                    <a:pt x="3" y="216"/>
                    <a:pt x="19" y="250"/>
                  </a:cubicBezTo>
                  <a:cubicBezTo>
                    <a:pt x="36" y="285"/>
                    <a:pt x="67" y="307"/>
                    <a:pt x="110" y="318"/>
                  </a:cubicBezTo>
                  <a:cubicBezTo>
                    <a:pt x="198" y="338"/>
                    <a:pt x="322" y="299"/>
                    <a:pt x="345" y="202"/>
                  </a:cubicBezTo>
                  <a:cubicBezTo>
                    <a:pt x="358" y="147"/>
                    <a:pt x="338" y="104"/>
                    <a:pt x="318" y="78"/>
                  </a:cubicBezTo>
                  <a:cubicBezTo>
                    <a:pt x="291" y="43"/>
                    <a:pt x="249" y="16"/>
                    <a:pt x="202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2" name="Freeform 14"/>
            <p:cNvSpPr>
              <a:spLocks/>
            </p:cNvSpPr>
            <p:nvPr/>
          </p:nvSpPr>
          <p:spPr bwMode="auto">
            <a:xfrm>
              <a:off x="-2073275" y="-1697038"/>
              <a:ext cx="2968625" cy="2968625"/>
            </a:xfrm>
            <a:custGeom>
              <a:avLst/>
              <a:gdLst>
                <a:gd name="T0" fmla="*/ 11 w 791"/>
                <a:gd name="T1" fmla="*/ 791 h 791"/>
                <a:gd name="T2" fmla="*/ 355 w 791"/>
                <a:gd name="T3" fmla="*/ 712 h 791"/>
                <a:gd name="T4" fmla="*/ 766 w 791"/>
                <a:gd name="T5" fmla="*/ 362 h 791"/>
                <a:gd name="T6" fmla="*/ 770 w 791"/>
                <a:gd name="T7" fmla="*/ 348 h 791"/>
                <a:gd name="T8" fmla="*/ 791 w 791"/>
                <a:gd name="T9" fmla="*/ 248 h 791"/>
                <a:gd name="T10" fmla="*/ 520 w 791"/>
                <a:gd name="T11" fmla="*/ 0 h 791"/>
                <a:gd name="T12" fmla="*/ 499 w 791"/>
                <a:gd name="T13" fmla="*/ 240 h 791"/>
                <a:gd name="T14" fmla="*/ 216 w 791"/>
                <a:gd name="T15" fmla="*/ 466 h 791"/>
                <a:gd name="T16" fmla="*/ 11 w 791"/>
                <a:gd name="T17" fmla="*/ 791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1" h="791">
                  <a:moveTo>
                    <a:pt x="11" y="791"/>
                  </a:moveTo>
                  <a:cubicBezTo>
                    <a:pt x="138" y="776"/>
                    <a:pt x="254" y="749"/>
                    <a:pt x="355" y="712"/>
                  </a:cubicBezTo>
                  <a:cubicBezTo>
                    <a:pt x="663" y="598"/>
                    <a:pt x="747" y="416"/>
                    <a:pt x="766" y="362"/>
                  </a:cubicBezTo>
                  <a:cubicBezTo>
                    <a:pt x="769" y="354"/>
                    <a:pt x="770" y="349"/>
                    <a:pt x="770" y="348"/>
                  </a:cubicBezTo>
                  <a:cubicBezTo>
                    <a:pt x="780" y="319"/>
                    <a:pt x="787" y="286"/>
                    <a:pt x="791" y="248"/>
                  </a:cubicBezTo>
                  <a:cubicBezTo>
                    <a:pt x="734" y="224"/>
                    <a:pt x="620" y="160"/>
                    <a:pt x="520" y="0"/>
                  </a:cubicBezTo>
                  <a:cubicBezTo>
                    <a:pt x="538" y="158"/>
                    <a:pt x="501" y="235"/>
                    <a:pt x="499" y="240"/>
                  </a:cubicBezTo>
                  <a:cubicBezTo>
                    <a:pt x="459" y="339"/>
                    <a:pt x="364" y="416"/>
                    <a:pt x="216" y="466"/>
                  </a:cubicBezTo>
                  <a:cubicBezTo>
                    <a:pt x="0" y="556"/>
                    <a:pt x="2" y="728"/>
                    <a:pt x="11" y="79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3" name="Freeform 15"/>
            <p:cNvSpPr>
              <a:spLocks/>
            </p:cNvSpPr>
            <p:nvPr/>
          </p:nvSpPr>
          <p:spPr bwMode="auto">
            <a:xfrm>
              <a:off x="-304800" y="1519237"/>
              <a:ext cx="1328738" cy="1298575"/>
            </a:xfrm>
            <a:custGeom>
              <a:avLst/>
              <a:gdLst>
                <a:gd name="T0" fmla="*/ 260 w 354"/>
                <a:gd name="T1" fmla="*/ 13 h 346"/>
                <a:gd name="T2" fmla="*/ 201 w 354"/>
                <a:gd name="T3" fmla="*/ 0 h 346"/>
                <a:gd name="T4" fmla="*/ 40 w 354"/>
                <a:gd name="T5" fmla="*/ 115 h 346"/>
                <a:gd name="T6" fmla="*/ 119 w 354"/>
                <a:gd name="T7" fmla="*/ 325 h 346"/>
                <a:gd name="T8" fmla="*/ 209 w 354"/>
                <a:gd name="T9" fmla="*/ 346 h 346"/>
                <a:gd name="T10" fmla="*/ 329 w 354"/>
                <a:gd name="T11" fmla="*/ 265 h 346"/>
                <a:gd name="T12" fmla="*/ 342 w 354"/>
                <a:gd name="T13" fmla="*/ 119 h 346"/>
                <a:gd name="T14" fmla="*/ 260 w 354"/>
                <a:gd name="T15" fmla="*/ 13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4" h="346">
                  <a:moveTo>
                    <a:pt x="260" y="13"/>
                  </a:moveTo>
                  <a:cubicBezTo>
                    <a:pt x="241" y="4"/>
                    <a:pt x="221" y="0"/>
                    <a:pt x="201" y="0"/>
                  </a:cubicBezTo>
                  <a:cubicBezTo>
                    <a:pt x="136" y="0"/>
                    <a:pt x="71" y="46"/>
                    <a:pt x="40" y="115"/>
                  </a:cubicBezTo>
                  <a:cubicBezTo>
                    <a:pt x="0" y="203"/>
                    <a:pt x="31" y="285"/>
                    <a:pt x="119" y="325"/>
                  </a:cubicBezTo>
                  <a:cubicBezTo>
                    <a:pt x="150" y="339"/>
                    <a:pt x="181" y="346"/>
                    <a:pt x="209" y="346"/>
                  </a:cubicBezTo>
                  <a:cubicBezTo>
                    <a:pt x="264" y="346"/>
                    <a:pt x="305" y="318"/>
                    <a:pt x="329" y="265"/>
                  </a:cubicBezTo>
                  <a:cubicBezTo>
                    <a:pt x="349" y="222"/>
                    <a:pt x="354" y="167"/>
                    <a:pt x="342" y="119"/>
                  </a:cubicBezTo>
                  <a:cubicBezTo>
                    <a:pt x="329" y="68"/>
                    <a:pt x="300" y="31"/>
                    <a:pt x="260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4" name="Freeform 16"/>
            <p:cNvSpPr>
              <a:spLocks/>
            </p:cNvSpPr>
            <p:nvPr/>
          </p:nvSpPr>
          <p:spPr bwMode="auto">
            <a:xfrm>
              <a:off x="-4763" y="-207963"/>
              <a:ext cx="2979738" cy="2984500"/>
            </a:xfrm>
            <a:custGeom>
              <a:avLst/>
              <a:gdLst>
                <a:gd name="T0" fmla="*/ 373 w 794"/>
                <a:gd name="T1" fmla="*/ 26 h 795"/>
                <a:gd name="T2" fmla="*/ 369 w 794"/>
                <a:gd name="T3" fmla="*/ 24 h 795"/>
                <a:gd name="T4" fmla="*/ 255 w 794"/>
                <a:gd name="T5" fmla="*/ 0 h 795"/>
                <a:gd name="T6" fmla="*/ 0 w 794"/>
                <a:gd name="T7" fmla="*/ 275 h 795"/>
                <a:gd name="T8" fmla="*/ 109 w 794"/>
                <a:gd name="T9" fmla="*/ 268 h 795"/>
                <a:gd name="T10" fmla="*/ 256 w 794"/>
                <a:gd name="T11" fmla="*/ 293 h 795"/>
                <a:gd name="T12" fmla="*/ 463 w 794"/>
                <a:gd name="T13" fmla="*/ 587 h 795"/>
                <a:gd name="T14" fmla="*/ 794 w 794"/>
                <a:gd name="T15" fmla="*/ 795 h 795"/>
                <a:gd name="T16" fmla="*/ 714 w 794"/>
                <a:gd name="T17" fmla="*/ 420 h 795"/>
                <a:gd name="T18" fmla="*/ 373 w 794"/>
                <a:gd name="T19" fmla="*/ 26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4" h="795">
                  <a:moveTo>
                    <a:pt x="373" y="26"/>
                  </a:moveTo>
                  <a:cubicBezTo>
                    <a:pt x="369" y="24"/>
                    <a:pt x="369" y="24"/>
                    <a:pt x="369" y="24"/>
                  </a:cubicBezTo>
                  <a:cubicBezTo>
                    <a:pt x="339" y="13"/>
                    <a:pt x="301" y="4"/>
                    <a:pt x="255" y="0"/>
                  </a:cubicBezTo>
                  <a:cubicBezTo>
                    <a:pt x="231" y="57"/>
                    <a:pt x="165" y="174"/>
                    <a:pt x="0" y="275"/>
                  </a:cubicBezTo>
                  <a:cubicBezTo>
                    <a:pt x="39" y="270"/>
                    <a:pt x="76" y="268"/>
                    <a:pt x="109" y="268"/>
                  </a:cubicBezTo>
                  <a:cubicBezTo>
                    <a:pt x="203" y="268"/>
                    <a:pt x="245" y="287"/>
                    <a:pt x="256" y="293"/>
                  </a:cubicBezTo>
                  <a:cubicBezTo>
                    <a:pt x="343" y="329"/>
                    <a:pt x="413" y="427"/>
                    <a:pt x="463" y="587"/>
                  </a:cubicBezTo>
                  <a:cubicBezTo>
                    <a:pt x="518" y="787"/>
                    <a:pt x="762" y="795"/>
                    <a:pt x="794" y="795"/>
                  </a:cubicBezTo>
                  <a:cubicBezTo>
                    <a:pt x="781" y="654"/>
                    <a:pt x="754" y="528"/>
                    <a:pt x="714" y="420"/>
                  </a:cubicBezTo>
                  <a:cubicBezTo>
                    <a:pt x="590" y="85"/>
                    <a:pt x="375" y="26"/>
                    <a:pt x="373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5" name="Freeform 17"/>
            <p:cNvSpPr>
              <a:spLocks/>
            </p:cNvSpPr>
            <p:nvPr/>
          </p:nvSpPr>
          <p:spPr bwMode="auto">
            <a:xfrm>
              <a:off x="-1025525" y="6961188"/>
              <a:ext cx="469900" cy="801688"/>
            </a:xfrm>
            <a:custGeom>
              <a:avLst/>
              <a:gdLst>
                <a:gd name="T0" fmla="*/ 0 w 296"/>
                <a:gd name="T1" fmla="*/ 505 h 505"/>
                <a:gd name="T2" fmla="*/ 0 w 296"/>
                <a:gd name="T3" fmla="*/ 0 h 505"/>
                <a:gd name="T4" fmla="*/ 69 w 296"/>
                <a:gd name="T5" fmla="*/ 0 h 505"/>
                <a:gd name="T6" fmla="*/ 69 w 296"/>
                <a:gd name="T7" fmla="*/ 444 h 505"/>
                <a:gd name="T8" fmla="*/ 296 w 296"/>
                <a:gd name="T9" fmla="*/ 444 h 505"/>
                <a:gd name="T10" fmla="*/ 296 w 296"/>
                <a:gd name="T11" fmla="*/ 505 h 505"/>
                <a:gd name="T12" fmla="*/ 0 w 296"/>
                <a:gd name="T13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505">
                  <a:moveTo>
                    <a:pt x="0" y="505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69" y="444"/>
                  </a:lnTo>
                  <a:lnTo>
                    <a:pt x="296" y="444"/>
                  </a:lnTo>
                  <a:lnTo>
                    <a:pt x="296" y="505"/>
                  </a:lnTo>
                  <a:lnTo>
                    <a:pt x="0" y="5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6" name="Freeform 18"/>
            <p:cNvSpPr>
              <a:spLocks/>
            </p:cNvSpPr>
            <p:nvPr/>
          </p:nvSpPr>
          <p:spPr bwMode="auto">
            <a:xfrm>
              <a:off x="-500063" y="6961188"/>
              <a:ext cx="96838" cy="206375"/>
            </a:xfrm>
            <a:custGeom>
              <a:avLst/>
              <a:gdLst>
                <a:gd name="T0" fmla="*/ 52 w 61"/>
                <a:gd name="T1" fmla="*/ 130 h 130"/>
                <a:gd name="T2" fmla="*/ 7 w 61"/>
                <a:gd name="T3" fmla="*/ 130 h 130"/>
                <a:gd name="T4" fmla="*/ 0 w 61"/>
                <a:gd name="T5" fmla="*/ 0 h 130"/>
                <a:gd name="T6" fmla="*/ 61 w 61"/>
                <a:gd name="T7" fmla="*/ 0 h 130"/>
                <a:gd name="T8" fmla="*/ 52 w 61"/>
                <a:gd name="T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30">
                  <a:moveTo>
                    <a:pt x="52" y="130"/>
                  </a:moveTo>
                  <a:lnTo>
                    <a:pt x="7" y="130"/>
                  </a:lnTo>
                  <a:lnTo>
                    <a:pt x="0" y="0"/>
                  </a:lnTo>
                  <a:lnTo>
                    <a:pt x="61" y="0"/>
                  </a:lnTo>
                  <a:lnTo>
                    <a:pt x="52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7" name="Freeform 19"/>
            <p:cNvSpPr>
              <a:spLocks noEditPoints="1"/>
            </p:cNvSpPr>
            <p:nvPr/>
          </p:nvSpPr>
          <p:spPr bwMode="auto">
            <a:xfrm>
              <a:off x="-320675" y="6953250"/>
              <a:ext cx="203200" cy="809625"/>
            </a:xfrm>
            <a:custGeom>
              <a:avLst/>
              <a:gdLst>
                <a:gd name="T0" fmla="*/ 37 w 54"/>
                <a:gd name="T1" fmla="*/ 0 h 216"/>
                <a:gd name="T2" fmla="*/ 49 w 54"/>
                <a:gd name="T3" fmla="*/ 6 h 216"/>
                <a:gd name="T4" fmla="*/ 54 w 54"/>
                <a:gd name="T5" fmla="*/ 18 h 216"/>
                <a:gd name="T6" fmla="*/ 49 w 54"/>
                <a:gd name="T7" fmla="*/ 30 h 216"/>
                <a:gd name="T8" fmla="*/ 37 w 54"/>
                <a:gd name="T9" fmla="*/ 35 h 216"/>
                <a:gd name="T10" fmla="*/ 25 w 54"/>
                <a:gd name="T11" fmla="*/ 30 h 216"/>
                <a:gd name="T12" fmla="*/ 20 w 54"/>
                <a:gd name="T13" fmla="*/ 18 h 216"/>
                <a:gd name="T14" fmla="*/ 25 w 54"/>
                <a:gd name="T15" fmla="*/ 5 h 216"/>
                <a:gd name="T16" fmla="*/ 37 w 54"/>
                <a:gd name="T17" fmla="*/ 0 h 216"/>
                <a:gd name="T18" fmla="*/ 22 w 54"/>
                <a:gd name="T19" fmla="*/ 216 h 216"/>
                <a:gd name="T20" fmla="*/ 22 w 54"/>
                <a:gd name="T21" fmla="*/ 83 h 216"/>
                <a:gd name="T22" fmla="*/ 0 w 54"/>
                <a:gd name="T23" fmla="*/ 83 h 216"/>
                <a:gd name="T24" fmla="*/ 0 w 54"/>
                <a:gd name="T25" fmla="*/ 60 h 216"/>
                <a:gd name="T26" fmla="*/ 50 w 54"/>
                <a:gd name="T27" fmla="*/ 60 h 216"/>
                <a:gd name="T28" fmla="*/ 50 w 54"/>
                <a:gd name="T29" fmla="*/ 216 h 216"/>
                <a:gd name="T30" fmla="*/ 22 w 54"/>
                <a:gd name="T3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216">
                  <a:moveTo>
                    <a:pt x="37" y="0"/>
                  </a:moveTo>
                  <a:cubicBezTo>
                    <a:pt x="42" y="0"/>
                    <a:pt x="46" y="2"/>
                    <a:pt x="49" y="6"/>
                  </a:cubicBezTo>
                  <a:cubicBezTo>
                    <a:pt x="53" y="9"/>
                    <a:pt x="54" y="13"/>
                    <a:pt x="54" y="18"/>
                  </a:cubicBezTo>
                  <a:cubicBezTo>
                    <a:pt x="54" y="22"/>
                    <a:pt x="53" y="26"/>
                    <a:pt x="49" y="30"/>
                  </a:cubicBezTo>
                  <a:cubicBezTo>
                    <a:pt x="46" y="33"/>
                    <a:pt x="42" y="35"/>
                    <a:pt x="37" y="35"/>
                  </a:cubicBezTo>
                  <a:cubicBezTo>
                    <a:pt x="32" y="35"/>
                    <a:pt x="28" y="33"/>
                    <a:pt x="25" y="30"/>
                  </a:cubicBezTo>
                  <a:cubicBezTo>
                    <a:pt x="22" y="26"/>
                    <a:pt x="20" y="22"/>
                    <a:pt x="20" y="18"/>
                  </a:cubicBezTo>
                  <a:cubicBezTo>
                    <a:pt x="20" y="13"/>
                    <a:pt x="22" y="9"/>
                    <a:pt x="25" y="5"/>
                  </a:cubicBezTo>
                  <a:cubicBezTo>
                    <a:pt x="28" y="2"/>
                    <a:pt x="32" y="0"/>
                    <a:pt x="37" y="0"/>
                  </a:cubicBezTo>
                  <a:moveTo>
                    <a:pt x="22" y="216"/>
                  </a:moveTo>
                  <a:cubicBezTo>
                    <a:pt x="22" y="83"/>
                    <a:pt x="22" y="83"/>
                    <a:pt x="22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0" y="216"/>
                    <a:pt x="50" y="216"/>
                    <a:pt x="50" y="216"/>
                  </a:cubicBezTo>
                  <a:lnTo>
                    <a:pt x="22" y="2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8" name="Freeform 20"/>
            <p:cNvSpPr>
              <a:spLocks/>
            </p:cNvSpPr>
            <p:nvPr/>
          </p:nvSpPr>
          <p:spPr bwMode="auto">
            <a:xfrm>
              <a:off x="33337" y="7167563"/>
              <a:ext cx="465138" cy="595313"/>
            </a:xfrm>
            <a:custGeom>
              <a:avLst/>
              <a:gdLst>
                <a:gd name="T0" fmla="*/ 96 w 124"/>
                <a:gd name="T1" fmla="*/ 159 h 159"/>
                <a:gd name="T2" fmla="*/ 96 w 124"/>
                <a:gd name="T3" fmla="*/ 68 h 159"/>
                <a:gd name="T4" fmla="*/ 88 w 124"/>
                <a:gd name="T5" fmla="*/ 33 h 159"/>
                <a:gd name="T6" fmla="*/ 63 w 124"/>
                <a:gd name="T7" fmla="*/ 23 h 159"/>
                <a:gd name="T8" fmla="*/ 43 w 124"/>
                <a:gd name="T9" fmla="*/ 29 h 159"/>
                <a:gd name="T10" fmla="*/ 27 w 124"/>
                <a:gd name="T11" fmla="*/ 43 h 159"/>
                <a:gd name="T12" fmla="*/ 27 w 124"/>
                <a:gd name="T13" fmla="*/ 159 h 159"/>
                <a:gd name="T14" fmla="*/ 0 w 124"/>
                <a:gd name="T15" fmla="*/ 159 h 159"/>
                <a:gd name="T16" fmla="*/ 0 w 124"/>
                <a:gd name="T17" fmla="*/ 3 h 159"/>
                <a:gd name="T18" fmla="*/ 19 w 124"/>
                <a:gd name="T19" fmla="*/ 3 h 159"/>
                <a:gd name="T20" fmla="*/ 27 w 124"/>
                <a:gd name="T21" fmla="*/ 23 h 159"/>
                <a:gd name="T22" fmla="*/ 72 w 124"/>
                <a:gd name="T23" fmla="*/ 0 h 159"/>
                <a:gd name="T24" fmla="*/ 124 w 124"/>
                <a:gd name="T25" fmla="*/ 62 h 159"/>
                <a:gd name="T26" fmla="*/ 124 w 124"/>
                <a:gd name="T27" fmla="*/ 159 h 159"/>
                <a:gd name="T28" fmla="*/ 96 w 124"/>
                <a:gd name="T2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9">
                  <a:moveTo>
                    <a:pt x="96" y="159"/>
                  </a:moveTo>
                  <a:cubicBezTo>
                    <a:pt x="96" y="68"/>
                    <a:pt x="96" y="68"/>
                    <a:pt x="96" y="68"/>
                  </a:cubicBezTo>
                  <a:cubicBezTo>
                    <a:pt x="96" y="51"/>
                    <a:pt x="93" y="40"/>
                    <a:pt x="88" y="33"/>
                  </a:cubicBezTo>
                  <a:cubicBezTo>
                    <a:pt x="83" y="26"/>
                    <a:pt x="75" y="23"/>
                    <a:pt x="63" y="23"/>
                  </a:cubicBezTo>
                  <a:cubicBezTo>
                    <a:pt x="57" y="23"/>
                    <a:pt x="50" y="25"/>
                    <a:pt x="43" y="29"/>
                  </a:cubicBezTo>
                  <a:cubicBezTo>
                    <a:pt x="36" y="32"/>
                    <a:pt x="31" y="37"/>
                    <a:pt x="27" y="43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7" y="7"/>
                    <a:pt x="52" y="0"/>
                    <a:pt x="72" y="0"/>
                  </a:cubicBezTo>
                  <a:cubicBezTo>
                    <a:pt x="106" y="0"/>
                    <a:pt x="124" y="20"/>
                    <a:pt x="124" y="62"/>
                  </a:cubicBezTo>
                  <a:cubicBezTo>
                    <a:pt x="124" y="159"/>
                    <a:pt x="124" y="159"/>
                    <a:pt x="124" y="159"/>
                  </a:cubicBezTo>
                  <a:lnTo>
                    <a:pt x="96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9" name="Freeform 21"/>
            <p:cNvSpPr>
              <a:spLocks/>
            </p:cNvSpPr>
            <p:nvPr/>
          </p:nvSpPr>
          <p:spPr bwMode="auto">
            <a:xfrm>
              <a:off x="614362" y="7013575"/>
              <a:ext cx="376238" cy="760413"/>
            </a:xfrm>
            <a:custGeom>
              <a:avLst/>
              <a:gdLst>
                <a:gd name="T0" fmla="*/ 18 w 100"/>
                <a:gd name="T1" fmla="*/ 65 h 203"/>
                <a:gd name="T2" fmla="*/ 0 w 100"/>
                <a:gd name="T3" fmla="*/ 65 h 203"/>
                <a:gd name="T4" fmla="*/ 0 w 100"/>
                <a:gd name="T5" fmla="*/ 44 h 203"/>
                <a:gd name="T6" fmla="*/ 18 w 100"/>
                <a:gd name="T7" fmla="*/ 44 h 203"/>
                <a:gd name="T8" fmla="*/ 18 w 100"/>
                <a:gd name="T9" fmla="*/ 11 h 203"/>
                <a:gd name="T10" fmla="*/ 46 w 100"/>
                <a:gd name="T11" fmla="*/ 0 h 203"/>
                <a:gd name="T12" fmla="*/ 46 w 100"/>
                <a:gd name="T13" fmla="*/ 44 h 203"/>
                <a:gd name="T14" fmla="*/ 89 w 100"/>
                <a:gd name="T15" fmla="*/ 44 h 203"/>
                <a:gd name="T16" fmla="*/ 89 w 100"/>
                <a:gd name="T17" fmla="*/ 65 h 203"/>
                <a:gd name="T18" fmla="*/ 46 w 100"/>
                <a:gd name="T19" fmla="*/ 65 h 203"/>
                <a:gd name="T20" fmla="*/ 46 w 100"/>
                <a:gd name="T21" fmla="*/ 143 h 203"/>
                <a:gd name="T22" fmla="*/ 52 w 100"/>
                <a:gd name="T23" fmla="*/ 171 h 203"/>
                <a:gd name="T24" fmla="*/ 74 w 100"/>
                <a:gd name="T25" fmla="*/ 179 h 203"/>
                <a:gd name="T26" fmla="*/ 96 w 100"/>
                <a:gd name="T27" fmla="*/ 174 h 203"/>
                <a:gd name="T28" fmla="*/ 100 w 100"/>
                <a:gd name="T29" fmla="*/ 198 h 203"/>
                <a:gd name="T30" fmla="*/ 62 w 100"/>
                <a:gd name="T31" fmla="*/ 203 h 203"/>
                <a:gd name="T32" fmla="*/ 31 w 100"/>
                <a:gd name="T33" fmla="*/ 189 h 203"/>
                <a:gd name="T34" fmla="*/ 18 w 100"/>
                <a:gd name="T35" fmla="*/ 154 h 203"/>
                <a:gd name="T36" fmla="*/ 18 w 100"/>
                <a:gd name="T37" fmla="*/ 6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203">
                  <a:moveTo>
                    <a:pt x="18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56"/>
                    <a:pt x="48" y="166"/>
                    <a:pt x="52" y="171"/>
                  </a:cubicBezTo>
                  <a:cubicBezTo>
                    <a:pt x="57" y="177"/>
                    <a:pt x="64" y="179"/>
                    <a:pt x="74" y="179"/>
                  </a:cubicBezTo>
                  <a:cubicBezTo>
                    <a:pt x="81" y="179"/>
                    <a:pt x="88" y="178"/>
                    <a:pt x="96" y="174"/>
                  </a:cubicBezTo>
                  <a:cubicBezTo>
                    <a:pt x="100" y="198"/>
                    <a:pt x="100" y="198"/>
                    <a:pt x="100" y="198"/>
                  </a:cubicBezTo>
                  <a:cubicBezTo>
                    <a:pt x="88" y="201"/>
                    <a:pt x="76" y="203"/>
                    <a:pt x="62" y="203"/>
                  </a:cubicBezTo>
                  <a:cubicBezTo>
                    <a:pt x="50" y="203"/>
                    <a:pt x="39" y="198"/>
                    <a:pt x="31" y="189"/>
                  </a:cubicBezTo>
                  <a:cubicBezTo>
                    <a:pt x="22" y="180"/>
                    <a:pt x="18" y="168"/>
                    <a:pt x="18" y="154"/>
                  </a:cubicBezTo>
                  <a:lnTo>
                    <a:pt x="18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0" name="Freeform 22"/>
            <p:cNvSpPr>
              <a:spLocks noEditPoints="1"/>
            </p:cNvSpPr>
            <p:nvPr/>
          </p:nvSpPr>
          <p:spPr bwMode="auto">
            <a:xfrm>
              <a:off x="1049337" y="6877050"/>
              <a:ext cx="541338" cy="896938"/>
            </a:xfrm>
            <a:custGeom>
              <a:avLst/>
              <a:gdLst>
                <a:gd name="T0" fmla="*/ 111 w 144"/>
                <a:gd name="T1" fmla="*/ 0 h 239"/>
                <a:gd name="T2" fmla="*/ 78 w 144"/>
                <a:gd name="T3" fmla="*/ 48 h 239"/>
                <a:gd name="T4" fmla="*/ 58 w 144"/>
                <a:gd name="T5" fmla="*/ 48 h 239"/>
                <a:gd name="T6" fmla="*/ 82 w 144"/>
                <a:gd name="T7" fmla="*/ 0 h 239"/>
                <a:gd name="T8" fmla="*/ 111 w 144"/>
                <a:gd name="T9" fmla="*/ 0 h 239"/>
                <a:gd name="T10" fmla="*/ 75 w 144"/>
                <a:gd name="T11" fmla="*/ 100 h 239"/>
                <a:gd name="T12" fmla="*/ 44 w 144"/>
                <a:gd name="T13" fmla="*/ 112 h 239"/>
                <a:gd name="T14" fmla="*/ 30 w 144"/>
                <a:gd name="T15" fmla="*/ 140 h 239"/>
                <a:gd name="T16" fmla="*/ 117 w 144"/>
                <a:gd name="T17" fmla="*/ 140 h 239"/>
                <a:gd name="T18" fmla="*/ 106 w 144"/>
                <a:gd name="T19" fmla="*/ 112 h 239"/>
                <a:gd name="T20" fmla="*/ 75 w 144"/>
                <a:gd name="T21" fmla="*/ 100 h 239"/>
                <a:gd name="T22" fmla="*/ 142 w 144"/>
                <a:gd name="T23" fmla="*/ 160 h 239"/>
                <a:gd name="T24" fmla="*/ 29 w 144"/>
                <a:gd name="T25" fmla="*/ 160 h 239"/>
                <a:gd name="T26" fmla="*/ 44 w 144"/>
                <a:gd name="T27" fmla="*/ 203 h 239"/>
                <a:gd name="T28" fmla="*/ 79 w 144"/>
                <a:gd name="T29" fmla="*/ 215 h 239"/>
                <a:gd name="T30" fmla="*/ 118 w 144"/>
                <a:gd name="T31" fmla="*/ 202 h 239"/>
                <a:gd name="T32" fmla="*/ 130 w 144"/>
                <a:gd name="T33" fmla="*/ 222 h 239"/>
                <a:gd name="T34" fmla="*/ 110 w 144"/>
                <a:gd name="T35" fmla="*/ 233 h 239"/>
                <a:gd name="T36" fmla="*/ 73 w 144"/>
                <a:gd name="T37" fmla="*/ 239 h 239"/>
                <a:gd name="T38" fmla="*/ 23 w 144"/>
                <a:gd name="T39" fmla="*/ 219 h 239"/>
                <a:gd name="T40" fmla="*/ 0 w 144"/>
                <a:gd name="T41" fmla="*/ 160 h 239"/>
                <a:gd name="T42" fmla="*/ 24 w 144"/>
                <a:gd name="T43" fmla="*/ 98 h 239"/>
                <a:gd name="T44" fmla="*/ 74 w 144"/>
                <a:gd name="T45" fmla="*/ 77 h 239"/>
                <a:gd name="T46" fmla="*/ 126 w 144"/>
                <a:gd name="T47" fmla="*/ 95 h 239"/>
                <a:gd name="T48" fmla="*/ 144 w 144"/>
                <a:gd name="T49" fmla="*/ 143 h 239"/>
                <a:gd name="T50" fmla="*/ 142 w 144"/>
                <a:gd name="T51" fmla="*/ 16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239">
                  <a:moveTo>
                    <a:pt x="111" y="0"/>
                  </a:moveTo>
                  <a:cubicBezTo>
                    <a:pt x="78" y="48"/>
                    <a:pt x="78" y="48"/>
                    <a:pt x="78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111" y="0"/>
                  </a:lnTo>
                  <a:close/>
                  <a:moveTo>
                    <a:pt x="75" y="100"/>
                  </a:moveTo>
                  <a:cubicBezTo>
                    <a:pt x="63" y="100"/>
                    <a:pt x="52" y="104"/>
                    <a:pt x="44" y="112"/>
                  </a:cubicBezTo>
                  <a:cubicBezTo>
                    <a:pt x="36" y="120"/>
                    <a:pt x="31" y="129"/>
                    <a:pt x="30" y="140"/>
                  </a:cubicBezTo>
                  <a:cubicBezTo>
                    <a:pt x="117" y="140"/>
                    <a:pt x="117" y="140"/>
                    <a:pt x="117" y="140"/>
                  </a:cubicBezTo>
                  <a:cubicBezTo>
                    <a:pt x="117" y="129"/>
                    <a:pt x="113" y="120"/>
                    <a:pt x="106" y="112"/>
                  </a:cubicBezTo>
                  <a:cubicBezTo>
                    <a:pt x="99" y="104"/>
                    <a:pt x="88" y="100"/>
                    <a:pt x="75" y="100"/>
                  </a:cubicBezTo>
                  <a:moveTo>
                    <a:pt x="142" y="160"/>
                  </a:moveTo>
                  <a:cubicBezTo>
                    <a:pt x="29" y="160"/>
                    <a:pt x="29" y="160"/>
                    <a:pt x="29" y="160"/>
                  </a:cubicBezTo>
                  <a:cubicBezTo>
                    <a:pt x="29" y="179"/>
                    <a:pt x="35" y="193"/>
                    <a:pt x="44" y="203"/>
                  </a:cubicBezTo>
                  <a:cubicBezTo>
                    <a:pt x="53" y="211"/>
                    <a:pt x="65" y="215"/>
                    <a:pt x="79" y="215"/>
                  </a:cubicBezTo>
                  <a:cubicBezTo>
                    <a:pt x="95" y="215"/>
                    <a:pt x="108" y="211"/>
                    <a:pt x="118" y="202"/>
                  </a:cubicBezTo>
                  <a:cubicBezTo>
                    <a:pt x="130" y="222"/>
                    <a:pt x="130" y="222"/>
                    <a:pt x="130" y="222"/>
                  </a:cubicBezTo>
                  <a:cubicBezTo>
                    <a:pt x="126" y="226"/>
                    <a:pt x="119" y="230"/>
                    <a:pt x="110" y="233"/>
                  </a:cubicBezTo>
                  <a:cubicBezTo>
                    <a:pt x="99" y="237"/>
                    <a:pt x="87" y="239"/>
                    <a:pt x="73" y="239"/>
                  </a:cubicBezTo>
                  <a:cubicBezTo>
                    <a:pt x="54" y="239"/>
                    <a:pt x="37" y="232"/>
                    <a:pt x="23" y="219"/>
                  </a:cubicBezTo>
                  <a:cubicBezTo>
                    <a:pt x="8" y="204"/>
                    <a:pt x="0" y="184"/>
                    <a:pt x="0" y="160"/>
                  </a:cubicBezTo>
                  <a:cubicBezTo>
                    <a:pt x="0" y="134"/>
                    <a:pt x="8" y="113"/>
                    <a:pt x="24" y="98"/>
                  </a:cubicBezTo>
                  <a:cubicBezTo>
                    <a:pt x="38" y="84"/>
                    <a:pt x="54" y="77"/>
                    <a:pt x="74" y="77"/>
                  </a:cubicBezTo>
                  <a:cubicBezTo>
                    <a:pt x="96" y="77"/>
                    <a:pt x="113" y="83"/>
                    <a:pt x="126" y="95"/>
                  </a:cubicBezTo>
                  <a:cubicBezTo>
                    <a:pt x="138" y="108"/>
                    <a:pt x="144" y="124"/>
                    <a:pt x="144" y="143"/>
                  </a:cubicBezTo>
                  <a:cubicBezTo>
                    <a:pt x="144" y="150"/>
                    <a:pt x="144" y="155"/>
                    <a:pt x="142" y="16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1" name="Freeform 23"/>
            <p:cNvSpPr>
              <a:spLocks noEditPoints="1"/>
            </p:cNvSpPr>
            <p:nvPr/>
          </p:nvSpPr>
          <p:spPr bwMode="auto">
            <a:xfrm>
              <a:off x="1668462" y="7137400"/>
              <a:ext cx="488950" cy="855663"/>
            </a:xfrm>
            <a:custGeom>
              <a:avLst/>
              <a:gdLst>
                <a:gd name="T0" fmla="*/ 62 w 130"/>
                <a:gd name="T1" fmla="*/ 30 h 228"/>
                <a:gd name="T2" fmla="*/ 38 w 130"/>
                <a:gd name="T3" fmla="*/ 40 h 228"/>
                <a:gd name="T4" fmla="*/ 29 w 130"/>
                <a:gd name="T5" fmla="*/ 65 h 228"/>
                <a:gd name="T6" fmla="*/ 38 w 130"/>
                <a:gd name="T7" fmla="*/ 92 h 228"/>
                <a:gd name="T8" fmla="*/ 62 w 130"/>
                <a:gd name="T9" fmla="*/ 103 h 228"/>
                <a:gd name="T10" fmla="*/ 85 w 130"/>
                <a:gd name="T11" fmla="*/ 92 h 228"/>
                <a:gd name="T12" fmla="*/ 93 w 130"/>
                <a:gd name="T13" fmla="*/ 65 h 228"/>
                <a:gd name="T14" fmla="*/ 84 w 130"/>
                <a:gd name="T15" fmla="*/ 40 h 228"/>
                <a:gd name="T16" fmla="*/ 62 w 130"/>
                <a:gd name="T17" fmla="*/ 30 h 228"/>
                <a:gd name="T18" fmla="*/ 3 w 130"/>
                <a:gd name="T19" fmla="*/ 210 h 228"/>
                <a:gd name="T20" fmla="*/ 18 w 130"/>
                <a:gd name="T21" fmla="*/ 187 h 228"/>
                <a:gd name="T22" fmla="*/ 62 w 130"/>
                <a:gd name="T23" fmla="*/ 204 h 228"/>
                <a:gd name="T24" fmla="*/ 92 w 130"/>
                <a:gd name="T25" fmla="*/ 197 h 228"/>
                <a:gd name="T26" fmla="*/ 103 w 130"/>
                <a:gd name="T27" fmla="*/ 181 h 228"/>
                <a:gd name="T28" fmla="*/ 76 w 130"/>
                <a:gd name="T29" fmla="*/ 162 h 228"/>
                <a:gd name="T30" fmla="*/ 59 w 130"/>
                <a:gd name="T31" fmla="*/ 164 h 228"/>
                <a:gd name="T32" fmla="*/ 40 w 130"/>
                <a:gd name="T33" fmla="*/ 167 h 228"/>
                <a:gd name="T34" fmla="*/ 6 w 130"/>
                <a:gd name="T35" fmla="*/ 142 h 228"/>
                <a:gd name="T36" fmla="*/ 14 w 130"/>
                <a:gd name="T37" fmla="*/ 128 h 228"/>
                <a:gd name="T38" fmla="*/ 33 w 130"/>
                <a:gd name="T39" fmla="*/ 119 h 228"/>
                <a:gd name="T40" fmla="*/ 0 w 130"/>
                <a:gd name="T41" fmla="*/ 65 h 228"/>
                <a:gd name="T42" fmla="*/ 17 w 130"/>
                <a:gd name="T43" fmla="*/ 24 h 228"/>
                <a:gd name="T44" fmla="*/ 60 w 130"/>
                <a:gd name="T45" fmla="*/ 8 h 228"/>
                <a:gd name="T46" fmla="*/ 96 w 130"/>
                <a:gd name="T47" fmla="*/ 17 h 228"/>
                <a:gd name="T48" fmla="*/ 110 w 130"/>
                <a:gd name="T49" fmla="*/ 0 h 228"/>
                <a:gd name="T50" fmla="*/ 128 w 130"/>
                <a:gd name="T51" fmla="*/ 18 h 228"/>
                <a:gd name="T52" fmla="*/ 111 w 130"/>
                <a:gd name="T53" fmla="*/ 30 h 228"/>
                <a:gd name="T54" fmla="*/ 122 w 130"/>
                <a:gd name="T55" fmla="*/ 66 h 228"/>
                <a:gd name="T56" fmla="*/ 107 w 130"/>
                <a:gd name="T57" fmla="*/ 106 h 228"/>
                <a:gd name="T58" fmla="*/ 68 w 130"/>
                <a:gd name="T59" fmla="*/ 124 h 228"/>
                <a:gd name="T60" fmla="*/ 45 w 130"/>
                <a:gd name="T61" fmla="*/ 127 h 228"/>
                <a:gd name="T62" fmla="*/ 34 w 130"/>
                <a:gd name="T63" fmla="*/ 130 h 228"/>
                <a:gd name="T64" fmla="*/ 28 w 130"/>
                <a:gd name="T65" fmla="*/ 137 h 228"/>
                <a:gd name="T66" fmla="*/ 42 w 130"/>
                <a:gd name="T67" fmla="*/ 143 h 228"/>
                <a:gd name="T68" fmla="*/ 61 w 130"/>
                <a:gd name="T69" fmla="*/ 141 h 228"/>
                <a:gd name="T70" fmla="*/ 81 w 130"/>
                <a:gd name="T71" fmla="*/ 138 h 228"/>
                <a:gd name="T72" fmla="*/ 117 w 130"/>
                <a:gd name="T73" fmla="*/ 149 h 228"/>
                <a:gd name="T74" fmla="*/ 130 w 130"/>
                <a:gd name="T75" fmla="*/ 180 h 228"/>
                <a:gd name="T76" fmla="*/ 111 w 130"/>
                <a:gd name="T77" fmla="*/ 215 h 228"/>
                <a:gd name="T78" fmla="*/ 62 w 130"/>
                <a:gd name="T79" fmla="*/ 228 h 228"/>
                <a:gd name="T80" fmla="*/ 30 w 130"/>
                <a:gd name="T81" fmla="*/ 223 h 228"/>
                <a:gd name="T82" fmla="*/ 3 w 130"/>
                <a:gd name="T83" fmla="*/ 21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0" h="228">
                  <a:moveTo>
                    <a:pt x="62" y="30"/>
                  </a:moveTo>
                  <a:cubicBezTo>
                    <a:pt x="52" y="30"/>
                    <a:pt x="44" y="33"/>
                    <a:pt x="38" y="40"/>
                  </a:cubicBezTo>
                  <a:cubicBezTo>
                    <a:pt x="32" y="47"/>
                    <a:pt x="29" y="55"/>
                    <a:pt x="29" y="65"/>
                  </a:cubicBezTo>
                  <a:cubicBezTo>
                    <a:pt x="29" y="76"/>
                    <a:pt x="32" y="85"/>
                    <a:pt x="38" y="92"/>
                  </a:cubicBezTo>
                  <a:cubicBezTo>
                    <a:pt x="44" y="99"/>
                    <a:pt x="52" y="103"/>
                    <a:pt x="62" y="103"/>
                  </a:cubicBezTo>
                  <a:cubicBezTo>
                    <a:pt x="71" y="103"/>
                    <a:pt x="79" y="99"/>
                    <a:pt x="85" y="92"/>
                  </a:cubicBezTo>
                  <a:cubicBezTo>
                    <a:pt x="90" y="85"/>
                    <a:pt x="93" y="76"/>
                    <a:pt x="93" y="65"/>
                  </a:cubicBezTo>
                  <a:cubicBezTo>
                    <a:pt x="93" y="55"/>
                    <a:pt x="90" y="47"/>
                    <a:pt x="84" y="40"/>
                  </a:cubicBezTo>
                  <a:cubicBezTo>
                    <a:pt x="78" y="33"/>
                    <a:pt x="71" y="30"/>
                    <a:pt x="62" y="30"/>
                  </a:cubicBezTo>
                  <a:moveTo>
                    <a:pt x="3" y="210"/>
                  </a:moveTo>
                  <a:cubicBezTo>
                    <a:pt x="18" y="187"/>
                    <a:pt x="18" y="187"/>
                    <a:pt x="18" y="187"/>
                  </a:cubicBezTo>
                  <a:cubicBezTo>
                    <a:pt x="34" y="198"/>
                    <a:pt x="49" y="204"/>
                    <a:pt x="62" y="204"/>
                  </a:cubicBezTo>
                  <a:cubicBezTo>
                    <a:pt x="75" y="204"/>
                    <a:pt x="85" y="201"/>
                    <a:pt x="92" y="197"/>
                  </a:cubicBezTo>
                  <a:cubicBezTo>
                    <a:pt x="99" y="193"/>
                    <a:pt x="103" y="187"/>
                    <a:pt x="103" y="181"/>
                  </a:cubicBezTo>
                  <a:cubicBezTo>
                    <a:pt x="103" y="168"/>
                    <a:pt x="94" y="162"/>
                    <a:pt x="76" y="162"/>
                  </a:cubicBezTo>
                  <a:cubicBezTo>
                    <a:pt x="72" y="162"/>
                    <a:pt x="67" y="163"/>
                    <a:pt x="59" y="164"/>
                  </a:cubicBezTo>
                  <a:cubicBezTo>
                    <a:pt x="50" y="166"/>
                    <a:pt x="44" y="167"/>
                    <a:pt x="40" y="167"/>
                  </a:cubicBezTo>
                  <a:cubicBezTo>
                    <a:pt x="17" y="167"/>
                    <a:pt x="6" y="158"/>
                    <a:pt x="6" y="142"/>
                  </a:cubicBezTo>
                  <a:cubicBezTo>
                    <a:pt x="6" y="136"/>
                    <a:pt x="9" y="132"/>
                    <a:pt x="14" y="128"/>
                  </a:cubicBezTo>
                  <a:cubicBezTo>
                    <a:pt x="19" y="123"/>
                    <a:pt x="26" y="120"/>
                    <a:pt x="33" y="119"/>
                  </a:cubicBezTo>
                  <a:cubicBezTo>
                    <a:pt x="11" y="108"/>
                    <a:pt x="0" y="90"/>
                    <a:pt x="0" y="65"/>
                  </a:cubicBezTo>
                  <a:cubicBezTo>
                    <a:pt x="0" y="48"/>
                    <a:pt x="6" y="35"/>
                    <a:pt x="17" y="24"/>
                  </a:cubicBezTo>
                  <a:cubicBezTo>
                    <a:pt x="29" y="13"/>
                    <a:pt x="43" y="8"/>
                    <a:pt x="60" y="8"/>
                  </a:cubicBezTo>
                  <a:cubicBezTo>
                    <a:pt x="75" y="8"/>
                    <a:pt x="87" y="11"/>
                    <a:pt x="96" y="17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11" y="30"/>
                    <a:pt x="111" y="30"/>
                    <a:pt x="111" y="30"/>
                  </a:cubicBezTo>
                  <a:cubicBezTo>
                    <a:pt x="118" y="39"/>
                    <a:pt x="122" y="51"/>
                    <a:pt x="122" y="66"/>
                  </a:cubicBezTo>
                  <a:cubicBezTo>
                    <a:pt x="122" y="82"/>
                    <a:pt x="117" y="95"/>
                    <a:pt x="107" y="106"/>
                  </a:cubicBezTo>
                  <a:cubicBezTo>
                    <a:pt x="97" y="117"/>
                    <a:pt x="84" y="123"/>
                    <a:pt x="68" y="124"/>
                  </a:cubicBezTo>
                  <a:cubicBezTo>
                    <a:pt x="45" y="127"/>
                    <a:pt x="45" y="127"/>
                    <a:pt x="45" y="127"/>
                  </a:cubicBezTo>
                  <a:cubicBezTo>
                    <a:pt x="43" y="127"/>
                    <a:pt x="39" y="128"/>
                    <a:pt x="34" y="130"/>
                  </a:cubicBezTo>
                  <a:cubicBezTo>
                    <a:pt x="30" y="132"/>
                    <a:pt x="28" y="134"/>
                    <a:pt x="28" y="137"/>
                  </a:cubicBezTo>
                  <a:cubicBezTo>
                    <a:pt x="28" y="141"/>
                    <a:pt x="32" y="143"/>
                    <a:pt x="42" y="143"/>
                  </a:cubicBezTo>
                  <a:cubicBezTo>
                    <a:pt x="46" y="143"/>
                    <a:pt x="53" y="142"/>
                    <a:pt x="61" y="141"/>
                  </a:cubicBezTo>
                  <a:cubicBezTo>
                    <a:pt x="70" y="139"/>
                    <a:pt x="77" y="138"/>
                    <a:pt x="81" y="138"/>
                  </a:cubicBezTo>
                  <a:cubicBezTo>
                    <a:pt x="96" y="138"/>
                    <a:pt x="108" y="142"/>
                    <a:pt x="117" y="149"/>
                  </a:cubicBezTo>
                  <a:cubicBezTo>
                    <a:pt x="126" y="157"/>
                    <a:pt x="130" y="167"/>
                    <a:pt x="130" y="180"/>
                  </a:cubicBezTo>
                  <a:cubicBezTo>
                    <a:pt x="130" y="194"/>
                    <a:pt x="124" y="206"/>
                    <a:pt x="111" y="215"/>
                  </a:cubicBezTo>
                  <a:cubicBezTo>
                    <a:pt x="98" y="224"/>
                    <a:pt x="81" y="228"/>
                    <a:pt x="62" y="228"/>
                  </a:cubicBezTo>
                  <a:cubicBezTo>
                    <a:pt x="52" y="228"/>
                    <a:pt x="41" y="226"/>
                    <a:pt x="30" y="223"/>
                  </a:cubicBezTo>
                  <a:cubicBezTo>
                    <a:pt x="19" y="219"/>
                    <a:pt x="10" y="215"/>
                    <a:pt x="3" y="2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2" name="Freeform 24"/>
            <p:cNvSpPr>
              <a:spLocks/>
            </p:cNvSpPr>
            <p:nvPr/>
          </p:nvSpPr>
          <p:spPr bwMode="auto">
            <a:xfrm>
              <a:off x="2273300" y="7167563"/>
              <a:ext cx="352425" cy="595313"/>
            </a:xfrm>
            <a:custGeom>
              <a:avLst/>
              <a:gdLst>
                <a:gd name="T0" fmla="*/ 82 w 94"/>
                <a:gd name="T1" fmla="*/ 29 h 159"/>
                <a:gd name="T2" fmla="*/ 64 w 94"/>
                <a:gd name="T3" fmla="*/ 23 h 159"/>
                <a:gd name="T4" fmla="*/ 38 w 94"/>
                <a:gd name="T5" fmla="*/ 37 h 159"/>
                <a:gd name="T6" fmla="*/ 27 w 94"/>
                <a:gd name="T7" fmla="*/ 69 h 159"/>
                <a:gd name="T8" fmla="*/ 27 w 94"/>
                <a:gd name="T9" fmla="*/ 159 h 159"/>
                <a:gd name="T10" fmla="*/ 0 w 94"/>
                <a:gd name="T11" fmla="*/ 159 h 159"/>
                <a:gd name="T12" fmla="*/ 0 w 94"/>
                <a:gd name="T13" fmla="*/ 3 h 159"/>
                <a:gd name="T14" fmla="*/ 27 w 94"/>
                <a:gd name="T15" fmla="*/ 3 h 159"/>
                <a:gd name="T16" fmla="*/ 27 w 94"/>
                <a:gd name="T17" fmla="*/ 28 h 159"/>
                <a:gd name="T18" fmla="*/ 72 w 94"/>
                <a:gd name="T19" fmla="*/ 0 h 159"/>
                <a:gd name="T20" fmla="*/ 94 w 94"/>
                <a:gd name="T21" fmla="*/ 2 h 159"/>
                <a:gd name="T22" fmla="*/ 82 w 94"/>
                <a:gd name="T23" fmla="*/ 2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59">
                  <a:moveTo>
                    <a:pt x="82" y="29"/>
                  </a:moveTo>
                  <a:cubicBezTo>
                    <a:pt x="76" y="25"/>
                    <a:pt x="70" y="23"/>
                    <a:pt x="64" y="23"/>
                  </a:cubicBezTo>
                  <a:cubicBezTo>
                    <a:pt x="54" y="23"/>
                    <a:pt x="46" y="28"/>
                    <a:pt x="38" y="37"/>
                  </a:cubicBezTo>
                  <a:cubicBezTo>
                    <a:pt x="31" y="46"/>
                    <a:pt x="27" y="57"/>
                    <a:pt x="27" y="69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38" y="9"/>
                    <a:pt x="53" y="0"/>
                    <a:pt x="72" y="0"/>
                  </a:cubicBezTo>
                  <a:cubicBezTo>
                    <a:pt x="77" y="0"/>
                    <a:pt x="85" y="1"/>
                    <a:pt x="94" y="2"/>
                  </a:cubicBezTo>
                  <a:lnTo>
                    <a:pt x="82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3" name="Freeform 25"/>
            <p:cNvSpPr>
              <a:spLocks noEditPoints="1"/>
            </p:cNvSpPr>
            <p:nvPr/>
          </p:nvSpPr>
          <p:spPr bwMode="auto">
            <a:xfrm>
              <a:off x="2671762" y="7167563"/>
              <a:ext cx="498475" cy="606425"/>
            </a:xfrm>
            <a:custGeom>
              <a:avLst/>
              <a:gdLst>
                <a:gd name="T0" fmla="*/ 93 w 133"/>
                <a:gd name="T1" fmla="*/ 82 h 162"/>
                <a:gd name="T2" fmla="*/ 75 w 133"/>
                <a:gd name="T3" fmla="*/ 79 h 162"/>
                <a:gd name="T4" fmla="*/ 41 w 133"/>
                <a:gd name="T5" fmla="*/ 90 h 162"/>
                <a:gd name="T6" fmla="*/ 27 w 133"/>
                <a:gd name="T7" fmla="*/ 116 h 162"/>
                <a:gd name="T8" fmla="*/ 56 w 133"/>
                <a:gd name="T9" fmla="*/ 140 h 162"/>
                <a:gd name="T10" fmla="*/ 93 w 133"/>
                <a:gd name="T11" fmla="*/ 120 h 162"/>
                <a:gd name="T12" fmla="*/ 93 w 133"/>
                <a:gd name="T13" fmla="*/ 82 h 162"/>
                <a:gd name="T14" fmla="*/ 96 w 133"/>
                <a:gd name="T15" fmla="*/ 141 h 162"/>
                <a:gd name="T16" fmla="*/ 45 w 133"/>
                <a:gd name="T17" fmla="*/ 162 h 162"/>
                <a:gd name="T18" fmla="*/ 13 w 133"/>
                <a:gd name="T19" fmla="*/ 148 h 162"/>
                <a:gd name="T20" fmla="*/ 0 w 133"/>
                <a:gd name="T21" fmla="*/ 115 h 162"/>
                <a:gd name="T22" fmla="*/ 20 w 133"/>
                <a:gd name="T23" fmla="*/ 75 h 162"/>
                <a:gd name="T24" fmla="*/ 73 w 133"/>
                <a:gd name="T25" fmla="*/ 59 h 162"/>
                <a:gd name="T26" fmla="*/ 93 w 133"/>
                <a:gd name="T27" fmla="*/ 62 h 162"/>
                <a:gd name="T28" fmla="*/ 59 w 133"/>
                <a:gd name="T29" fmla="*/ 24 h 162"/>
                <a:gd name="T30" fmla="*/ 19 w 133"/>
                <a:gd name="T31" fmla="*/ 39 h 162"/>
                <a:gd name="T32" fmla="*/ 8 w 133"/>
                <a:gd name="T33" fmla="*/ 15 h 162"/>
                <a:gd name="T34" fmla="*/ 30 w 133"/>
                <a:gd name="T35" fmla="*/ 4 h 162"/>
                <a:gd name="T36" fmla="*/ 56 w 133"/>
                <a:gd name="T37" fmla="*/ 0 h 162"/>
                <a:gd name="T38" fmla="*/ 106 w 133"/>
                <a:gd name="T39" fmla="*/ 15 h 162"/>
                <a:gd name="T40" fmla="*/ 121 w 133"/>
                <a:gd name="T41" fmla="*/ 64 h 162"/>
                <a:gd name="T42" fmla="*/ 121 w 133"/>
                <a:gd name="T43" fmla="*/ 120 h 162"/>
                <a:gd name="T44" fmla="*/ 133 w 133"/>
                <a:gd name="T45" fmla="*/ 148 h 162"/>
                <a:gd name="T46" fmla="*/ 133 w 133"/>
                <a:gd name="T47" fmla="*/ 162 h 162"/>
                <a:gd name="T48" fmla="*/ 108 w 133"/>
                <a:gd name="T49" fmla="*/ 157 h 162"/>
                <a:gd name="T50" fmla="*/ 96 w 133"/>
                <a:gd name="T51" fmla="*/ 14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" h="162">
                  <a:moveTo>
                    <a:pt x="93" y="82"/>
                  </a:moveTo>
                  <a:cubicBezTo>
                    <a:pt x="85" y="80"/>
                    <a:pt x="78" y="79"/>
                    <a:pt x="75" y="79"/>
                  </a:cubicBezTo>
                  <a:cubicBezTo>
                    <a:pt x="61" y="79"/>
                    <a:pt x="49" y="83"/>
                    <a:pt x="41" y="90"/>
                  </a:cubicBezTo>
                  <a:cubicBezTo>
                    <a:pt x="32" y="97"/>
                    <a:pt x="27" y="106"/>
                    <a:pt x="27" y="116"/>
                  </a:cubicBezTo>
                  <a:cubicBezTo>
                    <a:pt x="27" y="132"/>
                    <a:pt x="37" y="140"/>
                    <a:pt x="56" y="140"/>
                  </a:cubicBezTo>
                  <a:cubicBezTo>
                    <a:pt x="70" y="140"/>
                    <a:pt x="82" y="133"/>
                    <a:pt x="93" y="120"/>
                  </a:cubicBezTo>
                  <a:lnTo>
                    <a:pt x="93" y="82"/>
                  </a:lnTo>
                  <a:close/>
                  <a:moveTo>
                    <a:pt x="96" y="141"/>
                  </a:moveTo>
                  <a:cubicBezTo>
                    <a:pt x="85" y="155"/>
                    <a:pt x="68" y="162"/>
                    <a:pt x="45" y="162"/>
                  </a:cubicBezTo>
                  <a:cubicBezTo>
                    <a:pt x="33" y="162"/>
                    <a:pt x="22" y="157"/>
                    <a:pt x="13" y="148"/>
                  </a:cubicBezTo>
                  <a:cubicBezTo>
                    <a:pt x="4" y="140"/>
                    <a:pt x="0" y="128"/>
                    <a:pt x="0" y="115"/>
                  </a:cubicBezTo>
                  <a:cubicBezTo>
                    <a:pt x="0" y="99"/>
                    <a:pt x="7" y="86"/>
                    <a:pt x="20" y="75"/>
                  </a:cubicBezTo>
                  <a:cubicBezTo>
                    <a:pt x="34" y="64"/>
                    <a:pt x="52" y="59"/>
                    <a:pt x="73" y="59"/>
                  </a:cubicBezTo>
                  <a:cubicBezTo>
                    <a:pt x="79" y="59"/>
                    <a:pt x="86" y="60"/>
                    <a:pt x="93" y="62"/>
                  </a:cubicBezTo>
                  <a:cubicBezTo>
                    <a:pt x="93" y="37"/>
                    <a:pt x="82" y="24"/>
                    <a:pt x="59" y="24"/>
                  </a:cubicBezTo>
                  <a:cubicBezTo>
                    <a:pt x="42" y="24"/>
                    <a:pt x="29" y="29"/>
                    <a:pt x="19" y="39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3" y="11"/>
                    <a:pt x="20" y="7"/>
                    <a:pt x="30" y="4"/>
                  </a:cubicBezTo>
                  <a:cubicBezTo>
                    <a:pt x="39" y="1"/>
                    <a:pt x="48" y="0"/>
                    <a:pt x="56" y="0"/>
                  </a:cubicBezTo>
                  <a:cubicBezTo>
                    <a:pt x="79" y="0"/>
                    <a:pt x="95" y="5"/>
                    <a:pt x="106" y="15"/>
                  </a:cubicBezTo>
                  <a:cubicBezTo>
                    <a:pt x="116" y="25"/>
                    <a:pt x="121" y="42"/>
                    <a:pt x="121" y="64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21" y="134"/>
                    <a:pt x="125" y="143"/>
                    <a:pt x="133" y="148"/>
                  </a:cubicBezTo>
                  <a:cubicBezTo>
                    <a:pt x="133" y="162"/>
                    <a:pt x="133" y="162"/>
                    <a:pt x="133" y="162"/>
                  </a:cubicBezTo>
                  <a:cubicBezTo>
                    <a:pt x="122" y="162"/>
                    <a:pt x="114" y="160"/>
                    <a:pt x="108" y="157"/>
                  </a:cubicBezTo>
                  <a:cubicBezTo>
                    <a:pt x="102" y="154"/>
                    <a:pt x="98" y="148"/>
                    <a:pt x="96" y="1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4" name="Freeform 26"/>
            <p:cNvSpPr>
              <a:spLocks/>
            </p:cNvSpPr>
            <p:nvPr/>
          </p:nvSpPr>
          <p:spPr bwMode="auto">
            <a:xfrm>
              <a:off x="3255962" y="7013575"/>
              <a:ext cx="376238" cy="760413"/>
            </a:xfrm>
            <a:custGeom>
              <a:avLst/>
              <a:gdLst>
                <a:gd name="T0" fmla="*/ 19 w 100"/>
                <a:gd name="T1" fmla="*/ 65 h 203"/>
                <a:gd name="T2" fmla="*/ 0 w 100"/>
                <a:gd name="T3" fmla="*/ 65 h 203"/>
                <a:gd name="T4" fmla="*/ 0 w 100"/>
                <a:gd name="T5" fmla="*/ 44 h 203"/>
                <a:gd name="T6" fmla="*/ 19 w 100"/>
                <a:gd name="T7" fmla="*/ 44 h 203"/>
                <a:gd name="T8" fmla="*/ 19 w 100"/>
                <a:gd name="T9" fmla="*/ 11 h 203"/>
                <a:gd name="T10" fmla="*/ 46 w 100"/>
                <a:gd name="T11" fmla="*/ 0 h 203"/>
                <a:gd name="T12" fmla="*/ 46 w 100"/>
                <a:gd name="T13" fmla="*/ 44 h 203"/>
                <a:gd name="T14" fmla="*/ 89 w 100"/>
                <a:gd name="T15" fmla="*/ 44 h 203"/>
                <a:gd name="T16" fmla="*/ 89 w 100"/>
                <a:gd name="T17" fmla="*/ 65 h 203"/>
                <a:gd name="T18" fmla="*/ 46 w 100"/>
                <a:gd name="T19" fmla="*/ 65 h 203"/>
                <a:gd name="T20" fmla="*/ 46 w 100"/>
                <a:gd name="T21" fmla="*/ 143 h 203"/>
                <a:gd name="T22" fmla="*/ 53 w 100"/>
                <a:gd name="T23" fmla="*/ 171 h 203"/>
                <a:gd name="T24" fmla="*/ 74 w 100"/>
                <a:gd name="T25" fmla="*/ 179 h 203"/>
                <a:gd name="T26" fmla="*/ 96 w 100"/>
                <a:gd name="T27" fmla="*/ 174 h 203"/>
                <a:gd name="T28" fmla="*/ 100 w 100"/>
                <a:gd name="T29" fmla="*/ 198 h 203"/>
                <a:gd name="T30" fmla="*/ 63 w 100"/>
                <a:gd name="T31" fmla="*/ 203 h 203"/>
                <a:gd name="T32" fmla="*/ 31 w 100"/>
                <a:gd name="T33" fmla="*/ 189 h 203"/>
                <a:gd name="T34" fmla="*/ 19 w 100"/>
                <a:gd name="T35" fmla="*/ 154 h 203"/>
                <a:gd name="T36" fmla="*/ 19 w 100"/>
                <a:gd name="T37" fmla="*/ 6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203">
                  <a:moveTo>
                    <a:pt x="19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56"/>
                    <a:pt x="49" y="166"/>
                    <a:pt x="53" y="171"/>
                  </a:cubicBezTo>
                  <a:cubicBezTo>
                    <a:pt x="57" y="177"/>
                    <a:pt x="64" y="179"/>
                    <a:pt x="74" y="179"/>
                  </a:cubicBezTo>
                  <a:cubicBezTo>
                    <a:pt x="81" y="179"/>
                    <a:pt x="89" y="178"/>
                    <a:pt x="96" y="174"/>
                  </a:cubicBezTo>
                  <a:cubicBezTo>
                    <a:pt x="100" y="198"/>
                    <a:pt x="100" y="198"/>
                    <a:pt x="100" y="198"/>
                  </a:cubicBezTo>
                  <a:cubicBezTo>
                    <a:pt x="89" y="201"/>
                    <a:pt x="76" y="203"/>
                    <a:pt x="63" y="203"/>
                  </a:cubicBezTo>
                  <a:cubicBezTo>
                    <a:pt x="50" y="203"/>
                    <a:pt x="40" y="198"/>
                    <a:pt x="31" y="189"/>
                  </a:cubicBezTo>
                  <a:cubicBezTo>
                    <a:pt x="23" y="180"/>
                    <a:pt x="19" y="168"/>
                    <a:pt x="19" y="154"/>
                  </a:cubicBezTo>
                  <a:lnTo>
                    <a:pt x="19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5" name="Freeform 27"/>
            <p:cNvSpPr>
              <a:spLocks noEditPoints="1"/>
            </p:cNvSpPr>
            <p:nvPr/>
          </p:nvSpPr>
          <p:spPr bwMode="auto">
            <a:xfrm>
              <a:off x="3703637" y="6953250"/>
              <a:ext cx="201613" cy="809625"/>
            </a:xfrm>
            <a:custGeom>
              <a:avLst/>
              <a:gdLst>
                <a:gd name="T0" fmla="*/ 37 w 54"/>
                <a:gd name="T1" fmla="*/ 0 h 216"/>
                <a:gd name="T2" fmla="*/ 49 w 54"/>
                <a:gd name="T3" fmla="*/ 6 h 216"/>
                <a:gd name="T4" fmla="*/ 54 w 54"/>
                <a:gd name="T5" fmla="*/ 18 h 216"/>
                <a:gd name="T6" fmla="*/ 49 w 54"/>
                <a:gd name="T7" fmla="*/ 30 h 216"/>
                <a:gd name="T8" fmla="*/ 37 w 54"/>
                <a:gd name="T9" fmla="*/ 35 h 216"/>
                <a:gd name="T10" fmla="*/ 25 w 54"/>
                <a:gd name="T11" fmla="*/ 30 h 216"/>
                <a:gd name="T12" fmla="*/ 20 w 54"/>
                <a:gd name="T13" fmla="*/ 18 h 216"/>
                <a:gd name="T14" fmla="*/ 25 w 54"/>
                <a:gd name="T15" fmla="*/ 5 h 216"/>
                <a:gd name="T16" fmla="*/ 37 w 54"/>
                <a:gd name="T17" fmla="*/ 0 h 216"/>
                <a:gd name="T18" fmla="*/ 22 w 54"/>
                <a:gd name="T19" fmla="*/ 216 h 216"/>
                <a:gd name="T20" fmla="*/ 22 w 54"/>
                <a:gd name="T21" fmla="*/ 83 h 216"/>
                <a:gd name="T22" fmla="*/ 0 w 54"/>
                <a:gd name="T23" fmla="*/ 83 h 216"/>
                <a:gd name="T24" fmla="*/ 0 w 54"/>
                <a:gd name="T25" fmla="*/ 60 h 216"/>
                <a:gd name="T26" fmla="*/ 49 w 54"/>
                <a:gd name="T27" fmla="*/ 60 h 216"/>
                <a:gd name="T28" fmla="*/ 49 w 54"/>
                <a:gd name="T29" fmla="*/ 216 h 216"/>
                <a:gd name="T30" fmla="*/ 22 w 54"/>
                <a:gd name="T3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216">
                  <a:moveTo>
                    <a:pt x="37" y="0"/>
                  </a:moveTo>
                  <a:cubicBezTo>
                    <a:pt x="41" y="0"/>
                    <a:pt x="46" y="2"/>
                    <a:pt x="49" y="6"/>
                  </a:cubicBezTo>
                  <a:cubicBezTo>
                    <a:pt x="52" y="9"/>
                    <a:pt x="54" y="13"/>
                    <a:pt x="54" y="18"/>
                  </a:cubicBezTo>
                  <a:cubicBezTo>
                    <a:pt x="54" y="22"/>
                    <a:pt x="52" y="26"/>
                    <a:pt x="49" y="30"/>
                  </a:cubicBezTo>
                  <a:cubicBezTo>
                    <a:pt x="46" y="33"/>
                    <a:pt x="41" y="35"/>
                    <a:pt x="37" y="35"/>
                  </a:cubicBezTo>
                  <a:cubicBezTo>
                    <a:pt x="32" y="35"/>
                    <a:pt x="28" y="33"/>
                    <a:pt x="25" y="30"/>
                  </a:cubicBezTo>
                  <a:cubicBezTo>
                    <a:pt x="21" y="26"/>
                    <a:pt x="20" y="22"/>
                    <a:pt x="20" y="18"/>
                  </a:cubicBezTo>
                  <a:cubicBezTo>
                    <a:pt x="20" y="13"/>
                    <a:pt x="21" y="9"/>
                    <a:pt x="25" y="5"/>
                  </a:cubicBezTo>
                  <a:cubicBezTo>
                    <a:pt x="28" y="2"/>
                    <a:pt x="32" y="0"/>
                    <a:pt x="37" y="0"/>
                  </a:cubicBezTo>
                  <a:moveTo>
                    <a:pt x="22" y="216"/>
                  </a:moveTo>
                  <a:cubicBezTo>
                    <a:pt x="22" y="83"/>
                    <a:pt x="22" y="83"/>
                    <a:pt x="22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9" y="216"/>
                    <a:pt x="49" y="216"/>
                    <a:pt x="49" y="216"/>
                  </a:cubicBezTo>
                  <a:lnTo>
                    <a:pt x="22" y="2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6" name="Freeform 28"/>
            <p:cNvSpPr>
              <a:spLocks noEditPoints="1"/>
            </p:cNvSpPr>
            <p:nvPr/>
          </p:nvSpPr>
          <p:spPr bwMode="auto">
            <a:xfrm>
              <a:off x="4014787" y="7167563"/>
              <a:ext cx="533400" cy="606425"/>
            </a:xfrm>
            <a:custGeom>
              <a:avLst/>
              <a:gdLst>
                <a:gd name="T0" fmla="*/ 29 w 142"/>
                <a:gd name="T1" fmla="*/ 80 h 162"/>
                <a:gd name="T2" fmla="*/ 71 w 142"/>
                <a:gd name="T3" fmla="*/ 139 h 162"/>
                <a:gd name="T4" fmla="*/ 101 w 142"/>
                <a:gd name="T5" fmla="*/ 123 h 162"/>
                <a:gd name="T6" fmla="*/ 112 w 142"/>
                <a:gd name="T7" fmla="*/ 80 h 162"/>
                <a:gd name="T8" fmla="*/ 71 w 142"/>
                <a:gd name="T9" fmla="*/ 22 h 162"/>
                <a:gd name="T10" fmla="*/ 41 w 142"/>
                <a:gd name="T11" fmla="*/ 38 h 162"/>
                <a:gd name="T12" fmla="*/ 29 w 142"/>
                <a:gd name="T13" fmla="*/ 80 h 162"/>
                <a:gd name="T14" fmla="*/ 0 w 142"/>
                <a:gd name="T15" fmla="*/ 80 h 162"/>
                <a:gd name="T16" fmla="*/ 20 w 142"/>
                <a:gd name="T17" fmla="*/ 22 h 162"/>
                <a:gd name="T18" fmla="*/ 71 w 142"/>
                <a:gd name="T19" fmla="*/ 0 h 162"/>
                <a:gd name="T20" fmla="*/ 123 w 142"/>
                <a:gd name="T21" fmla="*/ 21 h 162"/>
                <a:gd name="T22" fmla="*/ 142 w 142"/>
                <a:gd name="T23" fmla="*/ 80 h 162"/>
                <a:gd name="T24" fmla="*/ 123 w 142"/>
                <a:gd name="T25" fmla="*/ 140 h 162"/>
                <a:gd name="T26" fmla="*/ 71 w 142"/>
                <a:gd name="T27" fmla="*/ 162 h 162"/>
                <a:gd name="T28" fmla="*/ 19 w 142"/>
                <a:gd name="T29" fmla="*/ 140 h 162"/>
                <a:gd name="T30" fmla="*/ 0 w 142"/>
                <a:gd name="T31" fmla="*/ 8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62">
                  <a:moveTo>
                    <a:pt x="29" y="80"/>
                  </a:moveTo>
                  <a:cubicBezTo>
                    <a:pt x="29" y="120"/>
                    <a:pt x="43" y="139"/>
                    <a:pt x="71" y="139"/>
                  </a:cubicBezTo>
                  <a:cubicBezTo>
                    <a:pt x="84" y="139"/>
                    <a:pt x="94" y="134"/>
                    <a:pt x="101" y="123"/>
                  </a:cubicBezTo>
                  <a:cubicBezTo>
                    <a:pt x="109" y="113"/>
                    <a:pt x="112" y="99"/>
                    <a:pt x="112" y="80"/>
                  </a:cubicBezTo>
                  <a:cubicBezTo>
                    <a:pt x="112" y="42"/>
                    <a:pt x="99" y="22"/>
                    <a:pt x="71" y="22"/>
                  </a:cubicBezTo>
                  <a:cubicBezTo>
                    <a:pt x="58" y="22"/>
                    <a:pt x="48" y="27"/>
                    <a:pt x="41" y="38"/>
                  </a:cubicBezTo>
                  <a:cubicBezTo>
                    <a:pt x="33" y="48"/>
                    <a:pt x="29" y="62"/>
                    <a:pt x="29" y="80"/>
                  </a:cubicBezTo>
                  <a:moveTo>
                    <a:pt x="0" y="80"/>
                  </a:moveTo>
                  <a:cubicBezTo>
                    <a:pt x="0" y="56"/>
                    <a:pt x="7" y="37"/>
                    <a:pt x="20" y="22"/>
                  </a:cubicBezTo>
                  <a:cubicBezTo>
                    <a:pt x="33" y="7"/>
                    <a:pt x="50" y="0"/>
                    <a:pt x="71" y="0"/>
                  </a:cubicBezTo>
                  <a:cubicBezTo>
                    <a:pt x="93" y="0"/>
                    <a:pt x="111" y="7"/>
                    <a:pt x="123" y="21"/>
                  </a:cubicBezTo>
                  <a:cubicBezTo>
                    <a:pt x="135" y="35"/>
                    <a:pt x="142" y="55"/>
                    <a:pt x="142" y="80"/>
                  </a:cubicBezTo>
                  <a:cubicBezTo>
                    <a:pt x="142" y="106"/>
                    <a:pt x="135" y="125"/>
                    <a:pt x="123" y="140"/>
                  </a:cubicBezTo>
                  <a:cubicBezTo>
                    <a:pt x="110" y="155"/>
                    <a:pt x="93" y="162"/>
                    <a:pt x="71" y="162"/>
                  </a:cubicBezTo>
                  <a:cubicBezTo>
                    <a:pt x="49" y="162"/>
                    <a:pt x="31" y="154"/>
                    <a:pt x="19" y="140"/>
                  </a:cubicBezTo>
                  <a:cubicBezTo>
                    <a:pt x="6" y="125"/>
                    <a:pt x="0" y="105"/>
                    <a:pt x="0" y="8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7" name="Freeform 29"/>
            <p:cNvSpPr>
              <a:spLocks/>
            </p:cNvSpPr>
            <p:nvPr/>
          </p:nvSpPr>
          <p:spPr bwMode="auto">
            <a:xfrm>
              <a:off x="4656138" y="7167563"/>
              <a:ext cx="465138" cy="595313"/>
            </a:xfrm>
            <a:custGeom>
              <a:avLst/>
              <a:gdLst>
                <a:gd name="T0" fmla="*/ 96 w 124"/>
                <a:gd name="T1" fmla="*/ 159 h 159"/>
                <a:gd name="T2" fmla="*/ 96 w 124"/>
                <a:gd name="T3" fmla="*/ 68 h 159"/>
                <a:gd name="T4" fmla="*/ 88 w 124"/>
                <a:gd name="T5" fmla="*/ 33 h 159"/>
                <a:gd name="T6" fmla="*/ 63 w 124"/>
                <a:gd name="T7" fmla="*/ 23 h 159"/>
                <a:gd name="T8" fmla="*/ 43 w 124"/>
                <a:gd name="T9" fmla="*/ 29 h 159"/>
                <a:gd name="T10" fmla="*/ 27 w 124"/>
                <a:gd name="T11" fmla="*/ 43 h 159"/>
                <a:gd name="T12" fmla="*/ 27 w 124"/>
                <a:gd name="T13" fmla="*/ 159 h 159"/>
                <a:gd name="T14" fmla="*/ 0 w 124"/>
                <a:gd name="T15" fmla="*/ 159 h 159"/>
                <a:gd name="T16" fmla="*/ 0 w 124"/>
                <a:gd name="T17" fmla="*/ 3 h 159"/>
                <a:gd name="T18" fmla="*/ 19 w 124"/>
                <a:gd name="T19" fmla="*/ 3 h 159"/>
                <a:gd name="T20" fmla="*/ 27 w 124"/>
                <a:gd name="T21" fmla="*/ 23 h 159"/>
                <a:gd name="T22" fmla="*/ 72 w 124"/>
                <a:gd name="T23" fmla="*/ 0 h 159"/>
                <a:gd name="T24" fmla="*/ 124 w 124"/>
                <a:gd name="T25" fmla="*/ 62 h 159"/>
                <a:gd name="T26" fmla="*/ 124 w 124"/>
                <a:gd name="T27" fmla="*/ 159 h 159"/>
                <a:gd name="T28" fmla="*/ 96 w 124"/>
                <a:gd name="T2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9">
                  <a:moveTo>
                    <a:pt x="96" y="159"/>
                  </a:moveTo>
                  <a:cubicBezTo>
                    <a:pt x="96" y="68"/>
                    <a:pt x="96" y="68"/>
                    <a:pt x="96" y="68"/>
                  </a:cubicBezTo>
                  <a:cubicBezTo>
                    <a:pt x="96" y="51"/>
                    <a:pt x="93" y="40"/>
                    <a:pt x="88" y="33"/>
                  </a:cubicBezTo>
                  <a:cubicBezTo>
                    <a:pt x="83" y="26"/>
                    <a:pt x="75" y="23"/>
                    <a:pt x="63" y="23"/>
                  </a:cubicBezTo>
                  <a:cubicBezTo>
                    <a:pt x="57" y="23"/>
                    <a:pt x="50" y="25"/>
                    <a:pt x="43" y="29"/>
                  </a:cubicBezTo>
                  <a:cubicBezTo>
                    <a:pt x="36" y="32"/>
                    <a:pt x="31" y="37"/>
                    <a:pt x="27" y="43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7" y="7"/>
                    <a:pt x="52" y="0"/>
                    <a:pt x="72" y="0"/>
                  </a:cubicBezTo>
                  <a:cubicBezTo>
                    <a:pt x="106" y="0"/>
                    <a:pt x="124" y="20"/>
                    <a:pt x="124" y="62"/>
                  </a:cubicBezTo>
                  <a:cubicBezTo>
                    <a:pt x="124" y="159"/>
                    <a:pt x="124" y="159"/>
                    <a:pt x="124" y="159"/>
                  </a:cubicBezTo>
                  <a:lnTo>
                    <a:pt x="96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8" name="Freeform 30"/>
            <p:cNvSpPr>
              <a:spLocks noEditPoints="1"/>
            </p:cNvSpPr>
            <p:nvPr/>
          </p:nvSpPr>
          <p:spPr bwMode="auto">
            <a:xfrm>
              <a:off x="5572125" y="6937375"/>
              <a:ext cx="511175" cy="836613"/>
            </a:xfrm>
            <a:custGeom>
              <a:avLst/>
              <a:gdLst>
                <a:gd name="T0" fmla="*/ 108 w 136"/>
                <a:gd name="T1" fmla="*/ 100 h 223"/>
                <a:gd name="T2" fmla="*/ 79 w 136"/>
                <a:gd name="T3" fmla="*/ 84 h 223"/>
                <a:gd name="T4" fmla="*/ 43 w 136"/>
                <a:gd name="T5" fmla="*/ 101 h 223"/>
                <a:gd name="T6" fmla="*/ 29 w 136"/>
                <a:gd name="T7" fmla="*/ 143 h 223"/>
                <a:gd name="T8" fmla="*/ 81 w 136"/>
                <a:gd name="T9" fmla="*/ 199 h 223"/>
                <a:gd name="T10" fmla="*/ 97 w 136"/>
                <a:gd name="T11" fmla="*/ 195 h 223"/>
                <a:gd name="T12" fmla="*/ 108 w 136"/>
                <a:gd name="T13" fmla="*/ 186 h 223"/>
                <a:gd name="T14" fmla="*/ 108 w 136"/>
                <a:gd name="T15" fmla="*/ 100 h 223"/>
                <a:gd name="T16" fmla="*/ 108 w 136"/>
                <a:gd name="T17" fmla="*/ 220 h 223"/>
                <a:gd name="T18" fmla="*/ 108 w 136"/>
                <a:gd name="T19" fmla="*/ 208 h 223"/>
                <a:gd name="T20" fmla="*/ 66 w 136"/>
                <a:gd name="T21" fmla="*/ 223 h 223"/>
                <a:gd name="T22" fmla="*/ 18 w 136"/>
                <a:gd name="T23" fmla="*/ 202 h 223"/>
                <a:gd name="T24" fmla="*/ 0 w 136"/>
                <a:gd name="T25" fmla="*/ 146 h 223"/>
                <a:gd name="T26" fmla="*/ 21 w 136"/>
                <a:gd name="T27" fmla="*/ 86 h 223"/>
                <a:gd name="T28" fmla="*/ 71 w 136"/>
                <a:gd name="T29" fmla="*/ 61 h 223"/>
                <a:gd name="T30" fmla="*/ 108 w 136"/>
                <a:gd name="T31" fmla="*/ 72 h 223"/>
                <a:gd name="T32" fmla="*/ 108 w 136"/>
                <a:gd name="T33" fmla="*/ 0 h 223"/>
                <a:gd name="T34" fmla="*/ 136 w 136"/>
                <a:gd name="T35" fmla="*/ 0 h 223"/>
                <a:gd name="T36" fmla="*/ 136 w 136"/>
                <a:gd name="T37" fmla="*/ 220 h 223"/>
                <a:gd name="T38" fmla="*/ 108 w 136"/>
                <a:gd name="T39" fmla="*/ 22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" h="223">
                  <a:moveTo>
                    <a:pt x="108" y="100"/>
                  </a:moveTo>
                  <a:cubicBezTo>
                    <a:pt x="101" y="89"/>
                    <a:pt x="92" y="84"/>
                    <a:pt x="79" y="84"/>
                  </a:cubicBezTo>
                  <a:cubicBezTo>
                    <a:pt x="64" y="84"/>
                    <a:pt x="52" y="90"/>
                    <a:pt x="43" y="101"/>
                  </a:cubicBezTo>
                  <a:cubicBezTo>
                    <a:pt x="34" y="112"/>
                    <a:pt x="29" y="126"/>
                    <a:pt x="29" y="143"/>
                  </a:cubicBezTo>
                  <a:cubicBezTo>
                    <a:pt x="29" y="181"/>
                    <a:pt x="47" y="199"/>
                    <a:pt x="81" y="199"/>
                  </a:cubicBezTo>
                  <a:cubicBezTo>
                    <a:pt x="85" y="199"/>
                    <a:pt x="90" y="198"/>
                    <a:pt x="97" y="195"/>
                  </a:cubicBezTo>
                  <a:cubicBezTo>
                    <a:pt x="103" y="192"/>
                    <a:pt x="107" y="190"/>
                    <a:pt x="108" y="186"/>
                  </a:cubicBezTo>
                  <a:lnTo>
                    <a:pt x="108" y="100"/>
                  </a:lnTo>
                  <a:close/>
                  <a:moveTo>
                    <a:pt x="108" y="220"/>
                  </a:moveTo>
                  <a:cubicBezTo>
                    <a:pt x="108" y="208"/>
                    <a:pt x="108" y="208"/>
                    <a:pt x="108" y="208"/>
                  </a:cubicBezTo>
                  <a:cubicBezTo>
                    <a:pt x="98" y="218"/>
                    <a:pt x="84" y="223"/>
                    <a:pt x="66" y="223"/>
                  </a:cubicBezTo>
                  <a:cubicBezTo>
                    <a:pt x="47" y="223"/>
                    <a:pt x="31" y="216"/>
                    <a:pt x="18" y="202"/>
                  </a:cubicBezTo>
                  <a:cubicBezTo>
                    <a:pt x="6" y="188"/>
                    <a:pt x="0" y="169"/>
                    <a:pt x="0" y="146"/>
                  </a:cubicBezTo>
                  <a:cubicBezTo>
                    <a:pt x="0" y="122"/>
                    <a:pt x="7" y="102"/>
                    <a:pt x="21" y="86"/>
                  </a:cubicBezTo>
                  <a:cubicBezTo>
                    <a:pt x="35" y="69"/>
                    <a:pt x="52" y="61"/>
                    <a:pt x="71" y="61"/>
                  </a:cubicBezTo>
                  <a:cubicBezTo>
                    <a:pt x="87" y="61"/>
                    <a:pt x="100" y="64"/>
                    <a:pt x="108" y="72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220"/>
                    <a:pt x="136" y="220"/>
                    <a:pt x="136" y="220"/>
                  </a:cubicBezTo>
                  <a:lnTo>
                    <a:pt x="108" y="2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9" name="Freeform 31"/>
            <p:cNvSpPr>
              <a:spLocks noEditPoints="1"/>
            </p:cNvSpPr>
            <p:nvPr/>
          </p:nvSpPr>
          <p:spPr bwMode="auto">
            <a:xfrm>
              <a:off x="6191250" y="7167563"/>
              <a:ext cx="539750" cy="606425"/>
            </a:xfrm>
            <a:custGeom>
              <a:avLst/>
              <a:gdLst>
                <a:gd name="T0" fmla="*/ 75 w 144"/>
                <a:gd name="T1" fmla="*/ 23 h 162"/>
                <a:gd name="T2" fmla="*/ 44 w 144"/>
                <a:gd name="T3" fmla="*/ 35 h 162"/>
                <a:gd name="T4" fmla="*/ 30 w 144"/>
                <a:gd name="T5" fmla="*/ 63 h 162"/>
                <a:gd name="T6" fmla="*/ 117 w 144"/>
                <a:gd name="T7" fmla="*/ 63 h 162"/>
                <a:gd name="T8" fmla="*/ 106 w 144"/>
                <a:gd name="T9" fmla="*/ 35 h 162"/>
                <a:gd name="T10" fmla="*/ 75 w 144"/>
                <a:gd name="T11" fmla="*/ 23 h 162"/>
                <a:gd name="T12" fmla="*/ 142 w 144"/>
                <a:gd name="T13" fmla="*/ 83 h 162"/>
                <a:gd name="T14" fmla="*/ 29 w 144"/>
                <a:gd name="T15" fmla="*/ 83 h 162"/>
                <a:gd name="T16" fmla="*/ 44 w 144"/>
                <a:gd name="T17" fmla="*/ 126 h 162"/>
                <a:gd name="T18" fmla="*/ 79 w 144"/>
                <a:gd name="T19" fmla="*/ 138 h 162"/>
                <a:gd name="T20" fmla="*/ 118 w 144"/>
                <a:gd name="T21" fmla="*/ 125 h 162"/>
                <a:gd name="T22" fmla="*/ 130 w 144"/>
                <a:gd name="T23" fmla="*/ 145 h 162"/>
                <a:gd name="T24" fmla="*/ 110 w 144"/>
                <a:gd name="T25" fmla="*/ 156 h 162"/>
                <a:gd name="T26" fmla="*/ 73 w 144"/>
                <a:gd name="T27" fmla="*/ 162 h 162"/>
                <a:gd name="T28" fmla="*/ 23 w 144"/>
                <a:gd name="T29" fmla="*/ 142 h 162"/>
                <a:gd name="T30" fmla="*/ 0 w 144"/>
                <a:gd name="T31" fmla="*/ 83 h 162"/>
                <a:gd name="T32" fmla="*/ 24 w 144"/>
                <a:gd name="T33" fmla="*/ 21 h 162"/>
                <a:gd name="T34" fmla="*/ 74 w 144"/>
                <a:gd name="T35" fmla="*/ 0 h 162"/>
                <a:gd name="T36" fmla="*/ 126 w 144"/>
                <a:gd name="T37" fmla="*/ 18 h 162"/>
                <a:gd name="T38" fmla="*/ 144 w 144"/>
                <a:gd name="T39" fmla="*/ 66 h 162"/>
                <a:gd name="T40" fmla="*/ 142 w 144"/>
                <a:gd name="T41" fmla="*/ 8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62">
                  <a:moveTo>
                    <a:pt x="75" y="23"/>
                  </a:moveTo>
                  <a:cubicBezTo>
                    <a:pt x="63" y="23"/>
                    <a:pt x="52" y="27"/>
                    <a:pt x="44" y="35"/>
                  </a:cubicBezTo>
                  <a:cubicBezTo>
                    <a:pt x="36" y="43"/>
                    <a:pt x="31" y="52"/>
                    <a:pt x="30" y="63"/>
                  </a:cubicBezTo>
                  <a:cubicBezTo>
                    <a:pt x="117" y="63"/>
                    <a:pt x="117" y="63"/>
                    <a:pt x="117" y="63"/>
                  </a:cubicBezTo>
                  <a:cubicBezTo>
                    <a:pt x="117" y="52"/>
                    <a:pt x="113" y="43"/>
                    <a:pt x="106" y="35"/>
                  </a:cubicBezTo>
                  <a:cubicBezTo>
                    <a:pt x="98" y="27"/>
                    <a:pt x="88" y="23"/>
                    <a:pt x="75" y="23"/>
                  </a:cubicBezTo>
                  <a:moveTo>
                    <a:pt x="142" y="83"/>
                  </a:moveTo>
                  <a:cubicBezTo>
                    <a:pt x="29" y="83"/>
                    <a:pt x="29" y="83"/>
                    <a:pt x="29" y="83"/>
                  </a:cubicBezTo>
                  <a:cubicBezTo>
                    <a:pt x="29" y="102"/>
                    <a:pt x="35" y="116"/>
                    <a:pt x="44" y="126"/>
                  </a:cubicBezTo>
                  <a:cubicBezTo>
                    <a:pt x="53" y="134"/>
                    <a:pt x="65" y="138"/>
                    <a:pt x="79" y="138"/>
                  </a:cubicBezTo>
                  <a:cubicBezTo>
                    <a:pt x="95" y="138"/>
                    <a:pt x="108" y="134"/>
                    <a:pt x="118" y="12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26" y="149"/>
                    <a:pt x="119" y="153"/>
                    <a:pt x="110" y="156"/>
                  </a:cubicBezTo>
                  <a:cubicBezTo>
                    <a:pt x="99" y="160"/>
                    <a:pt x="87" y="162"/>
                    <a:pt x="73" y="162"/>
                  </a:cubicBezTo>
                  <a:cubicBezTo>
                    <a:pt x="54" y="162"/>
                    <a:pt x="37" y="155"/>
                    <a:pt x="23" y="142"/>
                  </a:cubicBezTo>
                  <a:cubicBezTo>
                    <a:pt x="8" y="127"/>
                    <a:pt x="0" y="107"/>
                    <a:pt x="0" y="83"/>
                  </a:cubicBezTo>
                  <a:cubicBezTo>
                    <a:pt x="0" y="57"/>
                    <a:pt x="8" y="36"/>
                    <a:pt x="24" y="21"/>
                  </a:cubicBezTo>
                  <a:cubicBezTo>
                    <a:pt x="38" y="7"/>
                    <a:pt x="54" y="0"/>
                    <a:pt x="74" y="0"/>
                  </a:cubicBezTo>
                  <a:cubicBezTo>
                    <a:pt x="96" y="0"/>
                    <a:pt x="113" y="6"/>
                    <a:pt x="126" y="18"/>
                  </a:cubicBezTo>
                  <a:cubicBezTo>
                    <a:pt x="138" y="31"/>
                    <a:pt x="144" y="47"/>
                    <a:pt x="144" y="66"/>
                  </a:cubicBezTo>
                  <a:cubicBezTo>
                    <a:pt x="144" y="73"/>
                    <a:pt x="144" y="78"/>
                    <a:pt x="142" y="8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0" name="Freeform 32"/>
            <p:cNvSpPr>
              <a:spLocks/>
            </p:cNvSpPr>
            <p:nvPr/>
          </p:nvSpPr>
          <p:spPr bwMode="auto">
            <a:xfrm>
              <a:off x="6802438" y="7167563"/>
              <a:ext cx="384175" cy="606425"/>
            </a:xfrm>
            <a:custGeom>
              <a:avLst/>
              <a:gdLst>
                <a:gd name="T0" fmla="*/ 0 w 102"/>
                <a:gd name="T1" fmla="*/ 150 h 162"/>
                <a:gd name="T2" fmla="*/ 10 w 102"/>
                <a:gd name="T3" fmla="*/ 123 h 162"/>
                <a:gd name="T4" fmla="*/ 47 w 102"/>
                <a:gd name="T5" fmla="*/ 138 h 162"/>
                <a:gd name="T6" fmla="*/ 73 w 102"/>
                <a:gd name="T7" fmla="*/ 117 h 162"/>
                <a:gd name="T8" fmla="*/ 48 w 102"/>
                <a:gd name="T9" fmla="*/ 90 h 162"/>
                <a:gd name="T10" fmla="*/ 23 w 102"/>
                <a:gd name="T11" fmla="*/ 77 h 162"/>
                <a:gd name="T12" fmla="*/ 11 w 102"/>
                <a:gd name="T13" fmla="*/ 67 h 162"/>
                <a:gd name="T14" fmla="*/ 4 w 102"/>
                <a:gd name="T15" fmla="*/ 54 h 162"/>
                <a:gd name="T16" fmla="*/ 1 w 102"/>
                <a:gd name="T17" fmla="*/ 40 h 162"/>
                <a:gd name="T18" fmla="*/ 15 w 102"/>
                <a:gd name="T19" fmla="*/ 10 h 162"/>
                <a:gd name="T20" fmla="*/ 52 w 102"/>
                <a:gd name="T21" fmla="*/ 0 h 162"/>
                <a:gd name="T22" fmla="*/ 95 w 102"/>
                <a:gd name="T23" fmla="*/ 10 h 162"/>
                <a:gd name="T24" fmla="*/ 87 w 102"/>
                <a:gd name="T25" fmla="*/ 36 h 162"/>
                <a:gd name="T26" fmla="*/ 54 w 102"/>
                <a:gd name="T27" fmla="*/ 23 h 162"/>
                <a:gd name="T28" fmla="*/ 37 w 102"/>
                <a:gd name="T29" fmla="*/ 28 h 162"/>
                <a:gd name="T30" fmla="*/ 30 w 102"/>
                <a:gd name="T31" fmla="*/ 39 h 162"/>
                <a:gd name="T32" fmla="*/ 48 w 102"/>
                <a:gd name="T33" fmla="*/ 62 h 162"/>
                <a:gd name="T34" fmla="*/ 67 w 102"/>
                <a:gd name="T35" fmla="*/ 71 h 162"/>
                <a:gd name="T36" fmla="*/ 94 w 102"/>
                <a:gd name="T37" fmla="*/ 90 h 162"/>
                <a:gd name="T38" fmla="*/ 102 w 102"/>
                <a:gd name="T39" fmla="*/ 117 h 162"/>
                <a:gd name="T40" fmla="*/ 88 w 102"/>
                <a:gd name="T41" fmla="*/ 150 h 162"/>
                <a:gd name="T42" fmla="*/ 47 w 102"/>
                <a:gd name="T43" fmla="*/ 162 h 162"/>
                <a:gd name="T44" fmla="*/ 0 w 102"/>
                <a:gd name="T45" fmla="*/ 15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" h="162">
                  <a:moveTo>
                    <a:pt x="0" y="150"/>
                  </a:moveTo>
                  <a:cubicBezTo>
                    <a:pt x="10" y="123"/>
                    <a:pt x="10" y="123"/>
                    <a:pt x="10" y="123"/>
                  </a:cubicBezTo>
                  <a:cubicBezTo>
                    <a:pt x="26" y="133"/>
                    <a:pt x="38" y="138"/>
                    <a:pt x="47" y="138"/>
                  </a:cubicBezTo>
                  <a:cubicBezTo>
                    <a:pt x="65" y="138"/>
                    <a:pt x="73" y="131"/>
                    <a:pt x="73" y="117"/>
                  </a:cubicBezTo>
                  <a:cubicBezTo>
                    <a:pt x="73" y="107"/>
                    <a:pt x="65" y="98"/>
                    <a:pt x="48" y="90"/>
                  </a:cubicBezTo>
                  <a:cubicBezTo>
                    <a:pt x="35" y="84"/>
                    <a:pt x="27" y="80"/>
                    <a:pt x="23" y="77"/>
                  </a:cubicBezTo>
                  <a:cubicBezTo>
                    <a:pt x="18" y="74"/>
                    <a:pt x="14" y="71"/>
                    <a:pt x="11" y="67"/>
                  </a:cubicBezTo>
                  <a:cubicBezTo>
                    <a:pt x="8" y="63"/>
                    <a:pt x="5" y="59"/>
                    <a:pt x="4" y="54"/>
                  </a:cubicBezTo>
                  <a:cubicBezTo>
                    <a:pt x="2" y="50"/>
                    <a:pt x="1" y="45"/>
                    <a:pt x="1" y="40"/>
                  </a:cubicBezTo>
                  <a:cubicBezTo>
                    <a:pt x="1" y="28"/>
                    <a:pt x="6" y="18"/>
                    <a:pt x="15" y="10"/>
                  </a:cubicBezTo>
                  <a:cubicBezTo>
                    <a:pt x="25" y="3"/>
                    <a:pt x="37" y="0"/>
                    <a:pt x="52" y="0"/>
                  </a:cubicBezTo>
                  <a:cubicBezTo>
                    <a:pt x="63" y="0"/>
                    <a:pt x="78" y="3"/>
                    <a:pt x="95" y="10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76" y="27"/>
                    <a:pt x="65" y="23"/>
                    <a:pt x="54" y="23"/>
                  </a:cubicBezTo>
                  <a:cubicBezTo>
                    <a:pt x="47" y="23"/>
                    <a:pt x="42" y="25"/>
                    <a:pt x="37" y="28"/>
                  </a:cubicBezTo>
                  <a:cubicBezTo>
                    <a:pt x="33" y="31"/>
                    <a:pt x="30" y="35"/>
                    <a:pt x="30" y="39"/>
                  </a:cubicBezTo>
                  <a:cubicBezTo>
                    <a:pt x="30" y="49"/>
                    <a:pt x="36" y="57"/>
                    <a:pt x="48" y="62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80" y="77"/>
                    <a:pt x="88" y="83"/>
                    <a:pt x="94" y="90"/>
                  </a:cubicBezTo>
                  <a:cubicBezTo>
                    <a:pt x="99" y="97"/>
                    <a:pt x="102" y="106"/>
                    <a:pt x="102" y="117"/>
                  </a:cubicBezTo>
                  <a:cubicBezTo>
                    <a:pt x="102" y="131"/>
                    <a:pt x="97" y="142"/>
                    <a:pt x="88" y="150"/>
                  </a:cubicBezTo>
                  <a:cubicBezTo>
                    <a:pt x="78" y="158"/>
                    <a:pt x="64" y="162"/>
                    <a:pt x="47" y="162"/>
                  </a:cubicBezTo>
                  <a:cubicBezTo>
                    <a:pt x="30" y="162"/>
                    <a:pt x="15" y="158"/>
                    <a:pt x="0" y="15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1" name="Freeform 33"/>
            <p:cNvSpPr>
              <a:spLocks noEditPoints="1"/>
            </p:cNvSpPr>
            <p:nvPr/>
          </p:nvSpPr>
          <p:spPr bwMode="auto">
            <a:xfrm>
              <a:off x="7602538" y="7167563"/>
              <a:ext cx="503238" cy="606425"/>
            </a:xfrm>
            <a:custGeom>
              <a:avLst/>
              <a:gdLst>
                <a:gd name="T0" fmla="*/ 94 w 134"/>
                <a:gd name="T1" fmla="*/ 82 h 162"/>
                <a:gd name="T2" fmla="*/ 76 w 134"/>
                <a:gd name="T3" fmla="*/ 79 h 162"/>
                <a:gd name="T4" fmla="*/ 41 w 134"/>
                <a:gd name="T5" fmla="*/ 90 h 162"/>
                <a:gd name="T6" fmla="*/ 28 w 134"/>
                <a:gd name="T7" fmla="*/ 116 h 162"/>
                <a:gd name="T8" fmla="*/ 57 w 134"/>
                <a:gd name="T9" fmla="*/ 140 h 162"/>
                <a:gd name="T10" fmla="*/ 94 w 134"/>
                <a:gd name="T11" fmla="*/ 120 h 162"/>
                <a:gd name="T12" fmla="*/ 94 w 134"/>
                <a:gd name="T13" fmla="*/ 82 h 162"/>
                <a:gd name="T14" fmla="*/ 97 w 134"/>
                <a:gd name="T15" fmla="*/ 141 h 162"/>
                <a:gd name="T16" fmla="*/ 46 w 134"/>
                <a:gd name="T17" fmla="*/ 162 h 162"/>
                <a:gd name="T18" fmla="*/ 14 w 134"/>
                <a:gd name="T19" fmla="*/ 148 h 162"/>
                <a:gd name="T20" fmla="*/ 0 w 134"/>
                <a:gd name="T21" fmla="*/ 115 h 162"/>
                <a:gd name="T22" fmla="*/ 21 w 134"/>
                <a:gd name="T23" fmla="*/ 75 h 162"/>
                <a:gd name="T24" fmla="*/ 74 w 134"/>
                <a:gd name="T25" fmla="*/ 59 h 162"/>
                <a:gd name="T26" fmla="*/ 94 w 134"/>
                <a:gd name="T27" fmla="*/ 62 h 162"/>
                <a:gd name="T28" fmla="*/ 60 w 134"/>
                <a:gd name="T29" fmla="*/ 24 h 162"/>
                <a:gd name="T30" fmla="*/ 20 w 134"/>
                <a:gd name="T31" fmla="*/ 39 h 162"/>
                <a:gd name="T32" fmla="*/ 9 w 134"/>
                <a:gd name="T33" fmla="*/ 15 h 162"/>
                <a:gd name="T34" fmla="*/ 30 w 134"/>
                <a:gd name="T35" fmla="*/ 4 h 162"/>
                <a:gd name="T36" fmla="*/ 57 w 134"/>
                <a:gd name="T37" fmla="*/ 0 h 162"/>
                <a:gd name="T38" fmla="*/ 106 w 134"/>
                <a:gd name="T39" fmla="*/ 15 h 162"/>
                <a:gd name="T40" fmla="*/ 122 w 134"/>
                <a:gd name="T41" fmla="*/ 64 h 162"/>
                <a:gd name="T42" fmla="*/ 122 w 134"/>
                <a:gd name="T43" fmla="*/ 120 h 162"/>
                <a:gd name="T44" fmla="*/ 134 w 134"/>
                <a:gd name="T45" fmla="*/ 148 h 162"/>
                <a:gd name="T46" fmla="*/ 134 w 134"/>
                <a:gd name="T47" fmla="*/ 162 h 162"/>
                <a:gd name="T48" fmla="*/ 109 w 134"/>
                <a:gd name="T49" fmla="*/ 157 h 162"/>
                <a:gd name="T50" fmla="*/ 97 w 134"/>
                <a:gd name="T51" fmla="*/ 14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" h="162">
                  <a:moveTo>
                    <a:pt x="94" y="82"/>
                  </a:moveTo>
                  <a:cubicBezTo>
                    <a:pt x="85" y="80"/>
                    <a:pt x="79" y="79"/>
                    <a:pt x="76" y="79"/>
                  </a:cubicBezTo>
                  <a:cubicBezTo>
                    <a:pt x="62" y="79"/>
                    <a:pt x="50" y="83"/>
                    <a:pt x="41" y="90"/>
                  </a:cubicBezTo>
                  <a:cubicBezTo>
                    <a:pt x="33" y="97"/>
                    <a:pt x="28" y="106"/>
                    <a:pt x="28" y="116"/>
                  </a:cubicBezTo>
                  <a:cubicBezTo>
                    <a:pt x="28" y="132"/>
                    <a:pt x="38" y="140"/>
                    <a:pt x="57" y="140"/>
                  </a:cubicBezTo>
                  <a:cubicBezTo>
                    <a:pt x="71" y="140"/>
                    <a:pt x="83" y="133"/>
                    <a:pt x="94" y="120"/>
                  </a:cubicBezTo>
                  <a:lnTo>
                    <a:pt x="94" y="82"/>
                  </a:lnTo>
                  <a:close/>
                  <a:moveTo>
                    <a:pt x="97" y="141"/>
                  </a:moveTo>
                  <a:cubicBezTo>
                    <a:pt x="86" y="155"/>
                    <a:pt x="69" y="162"/>
                    <a:pt x="46" y="162"/>
                  </a:cubicBezTo>
                  <a:cubicBezTo>
                    <a:pt x="34" y="162"/>
                    <a:pt x="23" y="157"/>
                    <a:pt x="14" y="148"/>
                  </a:cubicBezTo>
                  <a:cubicBezTo>
                    <a:pt x="5" y="140"/>
                    <a:pt x="0" y="128"/>
                    <a:pt x="0" y="115"/>
                  </a:cubicBezTo>
                  <a:cubicBezTo>
                    <a:pt x="0" y="99"/>
                    <a:pt x="7" y="86"/>
                    <a:pt x="21" y="75"/>
                  </a:cubicBezTo>
                  <a:cubicBezTo>
                    <a:pt x="35" y="64"/>
                    <a:pt x="53" y="59"/>
                    <a:pt x="74" y="59"/>
                  </a:cubicBezTo>
                  <a:cubicBezTo>
                    <a:pt x="80" y="59"/>
                    <a:pt x="87" y="60"/>
                    <a:pt x="94" y="62"/>
                  </a:cubicBezTo>
                  <a:cubicBezTo>
                    <a:pt x="94" y="37"/>
                    <a:pt x="83" y="24"/>
                    <a:pt x="60" y="24"/>
                  </a:cubicBezTo>
                  <a:cubicBezTo>
                    <a:pt x="43" y="24"/>
                    <a:pt x="30" y="29"/>
                    <a:pt x="20" y="39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4" y="11"/>
                    <a:pt x="21" y="7"/>
                    <a:pt x="30" y="4"/>
                  </a:cubicBezTo>
                  <a:cubicBezTo>
                    <a:pt x="40" y="1"/>
                    <a:pt x="49" y="0"/>
                    <a:pt x="57" y="0"/>
                  </a:cubicBezTo>
                  <a:cubicBezTo>
                    <a:pt x="80" y="0"/>
                    <a:pt x="96" y="5"/>
                    <a:pt x="106" y="15"/>
                  </a:cubicBezTo>
                  <a:cubicBezTo>
                    <a:pt x="117" y="25"/>
                    <a:pt x="122" y="42"/>
                    <a:pt x="122" y="64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22" y="134"/>
                    <a:pt x="126" y="143"/>
                    <a:pt x="134" y="148"/>
                  </a:cubicBezTo>
                  <a:cubicBezTo>
                    <a:pt x="134" y="162"/>
                    <a:pt x="134" y="162"/>
                    <a:pt x="134" y="162"/>
                  </a:cubicBezTo>
                  <a:cubicBezTo>
                    <a:pt x="123" y="162"/>
                    <a:pt x="114" y="160"/>
                    <a:pt x="109" y="157"/>
                  </a:cubicBezTo>
                  <a:cubicBezTo>
                    <a:pt x="103" y="154"/>
                    <a:pt x="99" y="148"/>
                    <a:pt x="97" y="1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2" name="Freeform 34"/>
            <p:cNvSpPr>
              <a:spLocks/>
            </p:cNvSpPr>
            <p:nvPr/>
          </p:nvSpPr>
          <p:spPr bwMode="auto">
            <a:xfrm>
              <a:off x="8183563" y="7167563"/>
              <a:ext cx="484188" cy="606425"/>
            </a:xfrm>
            <a:custGeom>
              <a:avLst/>
              <a:gdLst>
                <a:gd name="T0" fmla="*/ 128 w 129"/>
                <a:gd name="T1" fmla="*/ 15 h 162"/>
                <a:gd name="T2" fmla="*/ 115 w 129"/>
                <a:gd name="T3" fmla="*/ 35 h 162"/>
                <a:gd name="T4" fmla="*/ 100 w 129"/>
                <a:gd name="T5" fmla="*/ 27 h 162"/>
                <a:gd name="T6" fmla="*/ 79 w 129"/>
                <a:gd name="T7" fmla="*/ 23 h 162"/>
                <a:gd name="T8" fmla="*/ 43 w 129"/>
                <a:gd name="T9" fmla="*/ 39 h 162"/>
                <a:gd name="T10" fmla="*/ 29 w 129"/>
                <a:gd name="T11" fmla="*/ 82 h 162"/>
                <a:gd name="T12" fmla="*/ 43 w 129"/>
                <a:gd name="T13" fmla="*/ 124 h 162"/>
                <a:gd name="T14" fmla="*/ 81 w 129"/>
                <a:gd name="T15" fmla="*/ 138 h 162"/>
                <a:gd name="T16" fmla="*/ 118 w 129"/>
                <a:gd name="T17" fmla="*/ 124 h 162"/>
                <a:gd name="T18" fmla="*/ 129 w 129"/>
                <a:gd name="T19" fmla="*/ 147 h 162"/>
                <a:gd name="T20" fmla="*/ 74 w 129"/>
                <a:gd name="T21" fmla="*/ 162 h 162"/>
                <a:gd name="T22" fmla="*/ 21 w 129"/>
                <a:gd name="T23" fmla="*/ 140 h 162"/>
                <a:gd name="T24" fmla="*/ 0 w 129"/>
                <a:gd name="T25" fmla="*/ 82 h 162"/>
                <a:gd name="T26" fmla="*/ 22 w 129"/>
                <a:gd name="T27" fmla="*/ 22 h 162"/>
                <a:gd name="T28" fmla="*/ 81 w 129"/>
                <a:gd name="T29" fmla="*/ 0 h 162"/>
                <a:gd name="T30" fmla="*/ 107 w 129"/>
                <a:gd name="T31" fmla="*/ 5 h 162"/>
                <a:gd name="T32" fmla="*/ 128 w 129"/>
                <a:gd name="T33" fmla="*/ 1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" h="162">
                  <a:moveTo>
                    <a:pt x="128" y="15"/>
                  </a:moveTo>
                  <a:cubicBezTo>
                    <a:pt x="115" y="35"/>
                    <a:pt x="115" y="35"/>
                    <a:pt x="115" y="35"/>
                  </a:cubicBezTo>
                  <a:cubicBezTo>
                    <a:pt x="112" y="32"/>
                    <a:pt x="107" y="29"/>
                    <a:pt x="100" y="27"/>
                  </a:cubicBezTo>
                  <a:cubicBezTo>
                    <a:pt x="93" y="24"/>
                    <a:pt x="85" y="23"/>
                    <a:pt x="79" y="23"/>
                  </a:cubicBezTo>
                  <a:cubicBezTo>
                    <a:pt x="64" y="23"/>
                    <a:pt x="52" y="28"/>
                    <a:pt x="43" y="39"/>
                  </a:cubicBezTo>
                  <a:cubicBezTo>
                    <a:pt x="34" y="49"/>
                    <a:pt x="29" y="64"/>
                    <a:pt x="29" y="82"/>
                  </a:cubicBezTo>
                  <a:cubicBezTo>
                    <a:pt x="29" y="101"/>
                    <a:pt x="34" y="114"/>
                    <a:pt x="43" y="124"/>
                  </a:cubicBezTo>
                  <a:cubicBezTo>
                    <a:pt x="52" y="134"/>
                    <a:pt x="65" y="138"/>
                    <a:pt x="81" y="138"/>
                  </a:cubicBezTo>
                  <a:cubicBezTo>
                    <a:pt x="93" y="138"/>
                    <a:pt x="106" y="134"/>
                    <a:pt x="118" y="124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14" y="157"/>
                    <a:pt x="96" y="162"/>
                    <a:pt x="74" y="162"/>
                  </a:cubicBezTo>
                  <a:cubicBezTo>
                    <a:pt x="53" y="162"/>
                    <a:pt x="35" y="155"/>
                    <a:pt x="21" y="140"/>
                  </a:cubicBezTo>
                  <a:cubicBezTo>
                    <a:pt x="7" y="126"/>
                    <a:pt x="0" y="107"/>
                    <a:pt x="0" y="82"/>
                  </a:cubicBezTo>
                  <a:cubicBezTo>
                    <a:pt x="0" y="57"/>
                    <a:pt x="7" y="37"/>
                    <a:pt x="22" y="22"/>
                  </a:cubicBezTo>
                  <a:cubicBezTo>
                    <a:pt x="36" y="7"/>
                    <a:pt x="56" y="0"/>
                    <a:pt x="81" y="0"/>
                  </a:cubicBezTo>
                  <a:cubicBezTo>
                    <a:pt x="89" y="0"/>
                    <a:pt x="98" y="1"/>
                    <a:pt x="107" y="5"/>
                  </a:cubicBezTo>
                  <a:cubicBezTo>
                    <a:pt x="117" y="8"/>
                    <a:pt x="124" y="12"/>
                    <a:pt x="128" y="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3" name="Freeform 35"/>
            <p:cNvSpPr>
              <a:spLocks/>
            </p:cNvSpPr>
            <p:nvPr/>
          </p:nvSpPr>
          <p:spPr bwMode="auto">
            <a:xfrm>
              <a:off x="8747125" y="7013575"/>
              <a:ext cx="374650" cy="760413"/>
            </a:xfrm>
            <a:custGeom>
              <a:avLst/>
              <a:gdLst>
                <a:gd name="T0" fmla="*/ 18 w 100"/>
                <a:gd name="T1" fmla="*/ 65 h 203"/>
                <a:gd name="T2" fmla="*/ 0 w 100"/>
                <a:gd name="T3" fmla="*/ 65 h 203"/>
                <a:gd name="T4" fmla="*/ 0 w 100"/>
                <a:gd name="T5" fmla="*/ 44 h 203"/>
                <a:gd name="T6" fmla="*/ 18 w 100"/>
                <a:gd name="T7" fmla="*/ 44 h 203"/>
                <a:gd name="T8" fmla="*/ 18 w 100"/>
                <a:gd name="T9" fmla="*/ 11 h 203"/>
                <a:gd name="T10" fmla="*/ 46 w 100"/>
                <a:gd name="T11" fmla="*/ 0 h 203"/>
                <a:gd name="T12" fmla="*/ 46 w 100"/>
                <a:gd name="T13" fmla="*/ 44 h 203"/>
                <a:gd name="T14" fmla="*/ 89 w 100"/>
                <a:gd name="T15" fmla="*/ 44 h 203"/>
                <a:gd name="T16" fmla="*/ 89 w 100"/>
                <a:gd name="T17" fmla="*/ 65 h 203"/>
                <a:gd name="T18" fmla="*/ 46 w 100"/>
                <a:gd name="T19" fmla="*/ 65 h 203"/>
                <a:gd name="T20" fmla="*/ 46 w 100"/>
                <a:gd name="T21" fmla="*/ 143 h 203"/>
                <a:gd name="T22" fmla="*/ 53 w 100"/>
                <a:gd name="T23" fmla="*/ 171 h 203"/>
                <a:gd name="T24" fmla="*/ 74 w 100"/>
                <a:gd name="T25" fmla="*/ 179 h 203"/>
                <a:gd name="T26" fmla="*/ 96 w 100"/>
                <a:gd name="T27" fmla="*/ 174 h 203"/>
                <a:gd name="T28" fmla="*/ 100 w 100"/>
                <a:gd name="T29" fmla="*/ 198 h 203"/>
                <a:gd name="T30" fmla="*/ 62 w 100"/>
                <a:gd name="T31" fmla="*/ 203 h 203"/>
                <a:gd name="T32" fmla="*/ 31 w 100"/>
                <a:gd name="T33" fmla="*/ 189 h 203"/>
                <a:gd name="T34" fmla="*/ 18 w 100"/>
                <a:gd name="T35" fmla="*/ 154 h 203"/>
                <a:gd name="T36" fmla="*/ 18 w 100"/>
                <a:gd name="T37" fmla="*/ 6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203">
                  <a:moveTo>
                    <a:pt x="18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56"/>
                    <a:pt x="48" y="166"/>
                    <a:pt x="53" y="171"/>
                  </a:cubicBezTo>
                  <a:cubicBezTo>
                    <a:pt x="57" y="177"/>
                    <a:pt x="64" y="179"/>
                    <a:pt x="74" y="179"/>
                  </a:cubicBezTo>
                  <a:cubicBezTo>
                    <a:pt x="81" y="179"/>
                    <a:pt x="89" y="178"/>
                    <a:pt x="96" y="174"/>
                  </a:cubicBezTo>
                  <a:cubicBezTo>
                    <a:pt x="100" y="198"/>
                    <a:pt x="100" y="198"/>
                    <a:pt x="100" y="198"/>
                  </a:cubicBezTo>
                  <a:cubicBezTo>
                    <a:pt x="89" y="201"/>
                    <a:pt x="76" y="203"/>
                    <a:pt x="62" y="203"/>
                  </a:cubicBezTo>
                  <a:cubicBezTo>
                    <a:pt x="50" y="203"/>
                    <a:pt x="40" y="198"/>
                    <a:pt x="31" y="189"/>
                  </a:cubicBezTo>
                  <a:cubicBezTo>
                    <a:pt x="23" y="180"/>
                    <a:pt x="18" y="168"/>
                    <a:pt x="18" y="154"/>
                  </a:cubicBezTo>
                  <a:lnTo>
                    <a:pt x="18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4" name="Freeform 36"/>
            <p:cNvSpPr>
              <a:spLocks noEditPoints="1"/>
            </p:cNvSpPr>
            <p:nvPr/>
          </p:nvSpPr>
          <p:spPr bwMode="auto">
            <a:xfrm>
              <a:off x="9186863" y="7167563"/>
              <a:ext cx="539750" cy="606425"/>
            </a:xfrm>
            <a:custGeom>
              <a:avLst/>
              <a:gdLst>
                <a:gd name="T0" fmla="*/ 74 w 144"/>
                <a:gd name="T1" fmla="*/ 23 h 162"/>
                <a:gd name="T2" fmla="*/ 43 w 144"/>
                <a:gd name="T3" fmla="*/ 35 h 162"/>
                <a:gd name="T4" fmla="*/ 30 w 144"/>
                <a:gd name="T5" fmla="*/ 63 h 162"/>
                <a:gd name="T6" fmla="*/ 116 w 144"/>
                <a:gd name="T7" fmla="*/ 63 h 162"/>
                <a:gd name="T8" fmla="*/ 106 w 144"/>
                <a:gd name="T9" fmla="*/ 35 h 162"/>
                <a:gd name="T10" fmla="*/ 74 w 144"/>
                <a:gd name="T11" fmla="*/ 23 h 162"/>
                <a:gd name="T12" fmla="*/ 142 w 144"/>
                <a:gd name="T13" fmla="*/ 83 h 162"/>
                <a:gd name="T14" fmla="*/ 29 w 144"/>
                <a:gd name="T15" fmla="*/ 83 h 162"/>
                <a:gd name="T16" fmla="*/ 44 w 144"/>
                <a:gd name="T17" fmla="*/ 126 h 162"/>
                <a:gd name="T18" fmla="*/ 78 w 144"/>
                <a:gd name="T19" fmla="*/ 138 h 162"/>
                <a:gd name="T20" fmla="*/ 118 w 144"/>
                <a:gd name="T21" fmla="*/ 125 h 162"/>
                <a:gd name="T22" fmla="*/ 129 w 144"/>
                <a:gd name="T23" fmla="*/ 145 h 162"/>
                <a:gd name="T24" fmla="*/ 110 w 144"/>
                <a:gd name="T25" fmla="*/ 156 h 162"/>
                <a:gd name="T26" fmla="*/ 73 w 144"/>
                <a:gd name="T27" fmla="*/ 162 h 162"/>
                <a:gd name="T28" fmla="*/ 23 w 144"/>
                <a:gd name="T29" fmla="*/ 142 h 162"/>
                <a:gd name="T30" fmla="*/ 0 w 144"/>
                <a:gd name="T31" fmla="*/ 83 h 162"/>
                <a:gd name="T32" fmla="*/ 23 w 144"/>
                <a:gd name="T33" fmla="*/ 21 h 162"/>
                <a:gd name="T34" fmla="*/ 73 w 144"/>
                <a:gd name="T35" fmla="*/ 0 h 162"/>
                <a:gd name="T36" fmla="*/ 125 w 144"/>
                <a:gd name="T37" fmla="*/ 18 h 162"/>
                <a:gd name="T38" fmla="*/ 144 w 144"/>
                <a:gd name="T39" fmla="*/ 66 h 162"/>
                <a:gd name="T40" fmla="*/ 142 w 144"/>
                <a:gd name="T41" fmla="*/ 8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62">
                  <a:moveTo>
                    <a:pt x="74" y="23"/>
                  </a:moveTo>
                  <a:cubicBezTo>
                    <a:pt x="62" y="23"/>
                    <a:pt x="51" y="27"/>
                    <a:pt x="43" y="35"/>
                  </a:cubicBezTo>
                  <a:cubicBezTo>
                    <a:pt x="35" y="43"/>
                    <a:pt x="31" y="52"/>
                    <a:pt x="30" y="63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52"/>
                    <a:pt x="113" y="43"/>
                    <a:pt x="106" y="35"/>
                  </a:cubicBezTo>
                  <a:cubicBezTo>
                    <a:pt x="98" y="27"/>
                    <a:pt x="87" y="23"/>
                    <a:pt x="74" y="23"/>
                  </a:cubicBezTo>
                  <a:moveTo>
                    <a:pt x="142" y="83"/>
                  </a:moveTo>
                  <a:cubicBezTo>
                    <a:pt x="29" y="83"/>
                    <a:pt x="29" y="83"/>
                    <a:pt x="29" y="83"/>
                  </a:cubicBezTo>
                  <a:cubicBezTo>
                    <a:pt x="29" y="102"/>
                    <a:pt x="34" y="116"/>
                    <a:pt x="44" y="126"/>
                  </a:cubicBezTo>
                  <a:cubicBezTo>
                    <a:pt x="53" y="134"/>
                    <a:pt x="64" y="138"/>
                    <a:pt x="78" y="138"/>
                  </a:cubicBezTo>
                  <a:cubicBezTo>
                    <a:pt x="94" y="138"/>
                    <a:pt x="107" y="134"/>
                    <a:pt x="118" y="125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25" y="149"/>
                    <a:pt x="119" y="153"/>
                    <a:pt x="110" y="156"/>
                  </a:cubicBezTo>
                  <a:cubicBezTo>
                    <a:pt x="99" y="160"/>
                    <a:pt x="86" y="162"/>
                    <a:pt x="73" y="162"/>
                  </a:cubicBezTo>
                  <a:cubicBezTo>
                    <a:pt x="53" y="162"/>
                    <a:pt x="36" y="155"/>
                    <a:pt x="23" y="142"/>
                  </a:cubicBezTo>
                  <a:cubicBezTo>
                    <a:pt x="7" y="127"/>
                    <a:pt x="0" y="107"/>
                    <a:pt x="0" y="83"/>
                  </a:cubicBezTo>
                  <a:cubicBezTo>
                    <a:pt x="0" y="57"/>
                    <a:pt x="8" y="36"/>
                    <a:pt x="23" y="21"/>
                  </a:cubicBezTo>
                  <a:cubicBezTo>
                    <a:pt x="37" y="7"/>
                    <a:pt x="54" y="0"/>
                    <a:pt x="73" y="0"/>
                  </a:cubicBezTo>
                  <a:cubicBezTo>
                    <a:pt x="95" y="0"/>
                    <a:pt x="113" y="6"/>
                    <a:pt x="125" y="18"/>
                  </a:cubicBezTo>
                  <a:cubicBezTo>
                    <a:pt x="138" y="31"/>
                    <a:pt x="144" y="47"/>
                    <a:pt x="144" y="66"/>
                  </a:cubicBezTo>
                  <a:cubicBezTo>
                    <a:pt x="144" y="73"/>
                    <a:pt x="143" y="78"/>
                    <a:pt x="142" y="8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5" name="Freeform 37"/>
            <p:cNvSpPr>
              <a:spLocks/>
            </p:cNvSpPr>
            <p:nvPr/>
          </p:nvSpPr>
          <p:spPr bwMode="auto">
            <a:xfrm>
              <a:off x="9828213" y="7178675"/>
              <a:ext cx="476250" cy="595313"/>
            </a:xfrm>
            <a:custGeom>
              <a:avLst/>
              <a:gdLst>
                <a:gd name="T0" fmla="*/ 28 w 127"/>
                <a:gd name="T1" fmla="*/ 0 h 159"/>
                <a:gd name="T2" fmla="*/ 28 w 127"/>
                <a:gd name="T3" fmla="*/ 99 h 159"/>
                <a:gd name="T4" fmla="*/ 60 w 127"/>
                <a:gd name="T5" fmla="*/ 135 h 159"/>
                <a:gd name="T6" fmla="*/ 85 w 127"/>
                <a:gd name="T7" fmla="*/ 128 h 159"/>
                <a:gd name="T8" fmla="*/ 100 w 127"/>
                <a:gd name="T9" fmla="*/ 109 h 159"/>
                <a:gd name="T10" fmla="*/ 100 w 127"/>
                <a:gd name="T11" fmla="*/ 0 h 159"/>
                <a:gd name="T12" fmla="*/ 127 w 127"/>
                <a:gd name="T13" fmla="*/ 0 h 159"/>
                <a:gd name="T14" fmla="*/ 127 w 127"/>
                <a:gd name="T15" fmla="*/ 156 h 159"/>
                <a:gd name="T16" fmla="*/ 100 w 127"/>
                <a:gd name="T17" fmla="*/ 156 h 159"/>
                <a:gd name="T18" fmla="*/ 100 w 127"/>
                <a:gd name="T19" fmla="*/ 134 h 159"/>
                <a:gd name="T20" fmla="*/ 81 w 127"/>
                <a:gd name="T21" fmla="*/ 151 h 159"/>
                <a:gd name="T22" fmla="*/ 53 w 127"/>
                <a:gd name="T23" fmla="*/ 159 h 159"/>
                <a:gd name="T24" fmla="*/ 14 w 127"/>
                <a:gd name="T25" fmla="*/ 144 h 159"/>
                <a:gd name="T26" fmla="*/ 0 w 127"/>
                <a:gd name="T27" fmla="*/ 102 h 159"/>
                <a:gd name="T28" fmla="*/ 0 w 127"/>
                <a:gd name="T29" fmla="*/ 0 h 159"/>
                <a:gd name="T30" fmla="*/ 28 w 127"/>
                <a:gd name="T3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7" h="159">
                  <a:moveTo>
                    <a:pt x="28" y="0"/>
                  </a:moveTo>
                  <a:cubicBezTo>
                    <a:pt x="28" y="99"/>
                    <a:pt x="28" y="99"/>
                    <a:pt x="28" y="99"/>
                  </a:cubicBezTo>
                  <a:cubicBezTo>
                    <a:pt x="28" y="123"/>
                    <a:pt x="39" y="135"/>
                    <a:pt x="60" y="135"/>
                  </a:cubicBezTo>
                  <a:cubicBezTo>
                    <a:pt x="69" y="135"/>
                    <a:pt x="77" y="133"/>
                    <a:pt x="85" y="128"/>
                  </a:cubicBezTo>
                  <a:cubicBezTo>
                    <a:pt x="92" y="122"/>
                    <a:pt x="97" y="116"/>
                    <a:pt x="100" y="109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156"/>
                    <a:pt x="127" y="156"/>
                    <a:pt x="127" y="156"/>
                  </a:cubicBezTo>
                  <a:cubicBezTo>
                    <a:pt x="100" y="156"/>
                    <a:pt x="100" y="156"/>
                    <a:pt x="100" y="156"/>
                  </a:cubicBezTo>
                  <a:cubicBezTo>
                    <a:pt x="100" y="134"/>
                    <a:pt x="100" y="134"/>
                    <a:pt x="100" y="134"/>
                  </a:cubicBezTo>
                  <a:cubicBezTo>
                    <a:pt x="97" y="140"/>
                    <a:pt x="90" y="146"/>
                    <a:pt x="81" y="151"/>
                  </a:cubicBezTo>
                  <a:cubicBezTo>
                    <a:pt x="72" y="156"/>
                    <a:pt x="62" y="159"/>
                    <a:pt x="53" y="159"/>
                  </a:cubicBezTo>
                  <a:cubicBezTo>
                    <a:pt x="36" y="159"/>
                    <a:pt x="23" y="154"/>
                    <a:pt x="14" y="144"/>
                  </a:cubicBezTo>
                  <a:cubicBezTo>
                    <a:pt x="5" y="134"/>
                    <a:pt x="0" y="120"/>
                    <a:pt x="0" y="10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6" name="Freeform 38"/>
            <p:cNvSpPr>
              <a:spLocks/>
            </p:cNvSpPr>
            <p:nvPr/>
          </p:nvSpPr>
          <p:spPr bwMode="auto">
            <a:xfrm>
              <a:off x="10455275" y="7167563"/>
              <a:ext cx="355600" cy="595313"/>
            </a:xfrm>
            <a:custGeom>
              <a:avLst/>
              <a:gdLst>
                <a:gd name="T0" fmla="*/ 83 w 95"/>
                <a:gd name="T1" fmla="*/ 29 h 159"/>
                <a:gd name="T2" fmla="*/ 65 w 95"/>
                <a:gd name="T3" fmla="*/ 23 h 159"/>
                <a:gd name="T4" fmla="*/ 39 w 95"/>
                <a:gd name="T5" fmla="*/ 37 h 159"/>
                <a:gd name="T6" fmla="*/ 28 w 95"/>
                <a:gd name="T7" fmla="*/ 69 h 159"/>
                <a:gd name="T8" fmla="*/ 28 w 95"/>
                <a:gd name="T9" fmla="*/ 159 h 159"/>
                <a:gd name="T10" fmla="*/ 0 w 95"/>
                <a:gd name="T11" fmla="*/ 159 h 159"/>
                <a:gd name="T12" fmla="*/ 0 w 95"/>
                <a:gd name="T13" fmla="*/ 3 h 159"/>
                <a:gd name="T14" fmla="*/ 28 w 95"/>
                <a:gd name="T15" fmla="*/ 3 h 159"/>
                <a:gd name="T16" fmla="*/ 28 w 95"/>
                <a:gd name="T17" fmla="*/ 28 h 159"/>
                <a:gd name="T18" fmla="*/ 73 w 95"/>
                <a:gd name="T19" fmla="*/ 0 h 159"/>
                <a:gd name="T20" fmla="*/ 95 w 95"/>
                <a:gd name="T21" fmla="*/ 2 h 159"/>
                <a:gd name="T22" fmla="*/ 83 w 95"/>
                <a:gd name="T23" fmla="*/ 2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159">
                  <a:moveTo>
                    <a:pt x="83" y="29"/>
                  </a:moveTo>
                  <a:cubicBezTo>
                    <a:pt x="77" y="25"/>
                    <a:pt x="71" y="23"/>
                    <a:pt x="65" y="23"/>
                  </a:cubicBezTo>
                  <a:cubicBezTo>
                    <a:pt x="55" y="23"/>
                    <a:pt x="46" y="28"/>
                    <a:pt x="39" y="37"/>
                  </a:cubicBezTo>
                  <a:cubicBezTo>
                    <a:pt x="32" y="46"/>
                    <a:pt x="28" y="57"/>
                    <a:pt x="28" y="69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8" y="9"/>
                    <a:pt x="53" y="0"/>
                    <a:pt x="73" y="0"/>
                  </a:cubicBezTo>
                  <a:cubicBezTo>
                    <a:pt x="78" y="0"/>
                    <a:pt x="85" y="1"/>
                    <a:pt x="95" y="2"/>
                  </a:cubicBezTo>
                  <a:lnTo>
                    <a:pt x="83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7" name="Freeform 39"/>
            <p:cNvSpPr>
              <a:spLocks/>
            </p:cNvSpPr>
            <p:nvPr/>
          </p:nvSpPr>
          <p:spPr bwMode="auto">
            <a:xfrm>
              <a:off x="10844213" y="7167563"/>
              <a:ext cx="384175" cy="606425"/>
            </a:xfrm>
            <a:custGeom>
              <a:avLst/>
              <a:gdLst>
                <a:gd name="T0" fmla="*/ 0 w 102"/>
                <a:gd name="T1" fmla="*/ 150 h 162"/>
                <a:gd name="T2" fmla="*/ 10 w 102"/>
                <a:gd name="T3" fmla="*/ 123 h 162"/>
                <a:gd name="T4" fmla="*/ 47 w 102"/>
                <a:gd name="T5" fmla="*/ 138 h 162"/>
                <a:gd name="T6" fmla="*/ 73 w 102"/>
                <a:gd name="T7" fmla="*/ 117 h 162"/>
                <a:gd name="T8" fmla="*/ 48 w 102"/>
                <a:gd name="T9" fmla="*/ 90 h 162"/>
                <a:gd name="T10" fmla="*/ 22 w 102"/>
                <a:gd name="T11" fmla="*/ 77 h 162"/>
                <a:gd name="T12" fmla="*/ 11 w 102"/>
                <a:gd name="T13" fmla="*/ 67 h 162"/>
                <a:gd name="T14" fmla="*/ 4 w 102"/>
                <a:gd name="T15" fmla="*/ 54 h 162"/>
                <a:gd name="T16" fmla="*/ 1 w 102"/>
                <a:gd name="T17" fmla="*/ 40 h 162"/>
                <a:gd name="T18" fmla="*/ 15 w 102"/>
                <a:gd name="T19" fmla="*/ 10 h 162"/>
                <a:gd name="T20" fmla="*/ 52 w 102"/>
                <a:gd name="T21" fmla="*/ 0 h 162"/>
                <a:gd name="T22" fmla="*/ 95 w 102"/>
                <a:gd name="T23" fmla="*/ 10 h 162"/>
                <a:gd name="T24" fmla="*/ 87 w 102"/>
                <a:gd name="T25" fmla="*/ 36 h 162"/>
                <a:gd name="T26" fmla="*/ 54 w 102"/>
                <a:gd name="T27" fmla="*/ 23 h 162"/>
                <a:gd name="T28" fmla="*/ 37 w 102"/>
                <a:gd name="T29" fmla="*/ 28 h 162"/>
                <a:gd name="T30" fmla="*/ 30 w 102"/>
                <a:gd name="T31" fmla="*/ 39 h 162"/>
                <a:gd name="T32" fmla="*/ 47 w 102"/>
                <a:gd name="T33" fmla="*/ 62 h 162"/>
                <a:gd name="T34" fmla="*/ 67 w 102"/>
                <a:gd name="T35" fmla="*/ 71 h 162"/>
                <a:gd name="T36" fmla="*/ 94 w 102"/>
                <a:gd name="T37" fmla="*/ 90 h 162"/>
                <a:gd name="T38" fmla="*/ 102 w 102"/>
                <a:gd name="T39" fmla="*/ 117 h 162"/>
                <a:gd name="T40" fmla="*/ 87 w 102"/>
                <a:gd name="T41" fmla="*/ 150 h 162"/>
                <a:gd name="T42" fmla="*/ 47 w 102"/>
                <a:gd name="T43" fmla="*/ 162 h 162"/>
                <a:gd name="T44" fmla="*/ 0 w 102"/>
                <a:gd name="T45" fmla="*/ 15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" h="162">
                  <a:moveTo>
                    <a:pt x="0" y="150"/>
                  </a:moveTo>
                  <a:cubicBezTo>
                    <a:pt x="10" y="123"/>
                    <a:pt x="10" y="123"/>
                    <a:pt x="10" y="123"/>
                  </a:cubicBezTo>
                  <a:cubicBezTo>
                    <a:pt x="25" y="133"/>
                    <a:pt x="38" y="138"/>
                    <a:pt x="47" y="138"/>
                  </a:cubicBezTo>
                  <a:cubicBezTo>
                    <a:pt x="64" y="138"/>
                    <a:pt x="73" y="131"/>
                    <a:pt x="73" y="117"/>
                  </a:cubicBezTo>
                  <a:cubicBezTo>
                    <a:pt x="73" y="107"/>
                    <a:pt x="65" y="98"/>
                    <a:pt x="48" y="90"/>
                  </a:cubicBezTo>
                  <a:cubicBezTo>
                    <a:pt x="35" y="84"/>
                    <a:pt x="27" y="80"/>
                    <a:pt x="22" y="77"/>
                  </a:cubicBezTo>
                  <a:cubicBezTo>
                    <a:pt x="18" y="74"/>
                    <a:pt x="14" y="71"/>
                    <a:pt x="11" y="67"/>
                  </a:cubicBezTo>
                  <a:cubicBezTo>
                    <a:pt x="8" y="63"/>
                    <a:pt x="5" y="59"/>
                    <a:pt x="4" y="54"/>
                  </a:cubicBezTo>
                  <a:cubicBezTo>
                    <a:pt x="2" y="50"/>
                    <a:pt x="1" y="45"/>
                    <a:pt x="1" y="40"/>
                  </a:cubicBezTo>
                  <a:cubicBezTo>
                    <a:pt x="1" y="28"/>
                    <a:pt x="6" y="18"/>
                    <a:pt x="15" y="10"/>
                  </a:cubicBezTo>
                  <a:cubicBezTo>
                    <a:pt x="24" y="3"/>
                    <a:pt x="37" y="0"/>
                    <a:pt x="52" y="0"/>
                  </a:cubicBezTo>
                  <a:cubicBezTo>
                    <a:pt x="63" y="0"/>
                    <a:pt x="78" y="3"/>
                    <a:pt x="95" y="10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76" y="27"/>
                    <a:pt x="65" y="23"/>
                    <a:pt x="54" y="23"/>
                  </a:cubicBezTo>
                  <a:cubicBezTo>
                    <a:pt x="47" y="23"/>
                    <a:pt x="42" y="25"/>
                    <a:pt x="37" y="28"/>
                  </a:cubicBezTo>
                  <a:cubicBezTo>
                    <a:pt x="33" y="31"/>
                    <a:pt x="30" y="35"/>
                    <a:pt x="30" y="39"/>
                  </a:cubicBezTo>
                  <a:cubicBezTo>
                    <a:pt x="30" y="49"/>
                    <a:pt x="36" y="57"/>
                    <a:pt x="47" y="62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79" y="77"/>
                    <a:pt x="88" y="83"/>
                    <a:pt x="94" y="90"/>
                  </a:cubicBezTo>
                  <a:cubicBezTo>
                    <a:pt x="99" y="97"/>
                    <a:pt x="102" y="106"/>
                    <a:pt x="102" y="117"/>
                  </a:cubicBezTo>
                  <a:cubicBezTo>
                    <a:pt x="102" y="131"/>
                    <a:pt x="97" y="142"/>
                    <a:pt x="87" y="150"/>
                  </a:cubicBezTo>
                  <a:cubicBezTo>
                    <a:pt x="78" y="158"/>
                    <a:pt x="64" y="162"/>
                    <a:pt x="47" y="162"/>
                  </a:cubicBezTo>
                  <a:cubicBezTo>
                    <a:pt x="30" y="162"/>
                    <a:pt x="15" y="158"/>
                    <a:pt x="0" y="15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8" name="Freeform 40"/>
            <p:cNvSpPr>
              <a:spLocks noEditPoints="1"/>
            </p:cNvSpPr>
            <p:nvPr/>
          </p:nvSpPr>
          <p:spPr bwMode="auto">
            <a:xfrm>
              <a:off x="-1036638" y="8499475"/>
              <a:ext cx="514350" cy="825500"/>
            </a:xfrm>
            <a:custGeom>
              <a:avLst/>
              <a:gdLst>
                <a:gd name="T0" fmla="*/ 28 w 137"/>
                <a:gd name="T1" fmla="*/ 37 h 220"/>
                <a:gd name="T2" fmla="*/ 28 w 137"/>
                <a:gd name="T3" fmla="*/ 128 h 220"/>
                <a:gd name="T4" fmla="*/ 39 w 137"/>
                <a:gd name="T5" fmla="*/ 135 h 220"/>
                <a:gd name="T6" fmla="*/ 56 w 137"/>
                <a:gd name="T7" fmla="*/ 139 h 220"/>
                <a:gd name="T8" fmla="*/ 107 w 137"/>
                <a:gd name="T9" fmla="*/ 80 h 220"/>
                <a:gd name="T10" fmla="*/ 95 w 137"/>
                <a:gd name="T11" fmla="*/ 37 h 220"/>
                <a:gd name="T12" fmla="*/ 56 w 137"/>
                <a:gd name="T13" fmla="*/ 23 h 220"/>
                <a:gd name="T14" fmla="*/ 42 w 137"/>
                <a:gd name="T15" fmla="*/ 27 h 220"/>
                <a:gd name="T16" fmla="*/ 28 w 137"/>
                <a:gd name="T17" fmla="*/ 37 h 220"/>
                <a:gd name="T18" fmla="*/ 28 w 137"/>
                <a:gd name="T19" fmla="*/ 151 h 220"/>
                <a:gd name="T20" fmla="*/ 28 w 137"/>
                <a:gd name="T21" fmla="*/ 220 h 220"/>
                <a:gd name="T22" fmla="*/ 0 w 137"/>
                <a:gd name="T23" fmla="*/ 220 h 220"/>
                <a:gd name="T24" fmla="*/ 0 w 137"/>
                <a:gd name="T25" fmla="*/ 3 h 220"/>
                <a:gd name="T26" fmla="*/ 28 w 137"/>
                <a:gd name="T27" fmla="*/ 3 h 220"/>
                <a:gd name="T28" fmla="*/ 28 w 137"/>
                <a:gd name="T29" fmla="*/ 16 h 220"/>
                <a:gd name="T30" fmla="*/ 66 w 137"/>
                <a:gd name="T31" fmla="*/ 0 h 220"/>
                <a:gd name="T32" fmla="*/ 118 w 137"/>
                <a:gd name="T33" fmla="*/ 21 h 220"/>
                <a:gd name="T34" fmla="*/ 137 w 137"/>
                <a:gd name="T35" fmla="*/ 81 h 220"/>
                <a:gd name="T36" fmla="*/ 118 w 137"/>
                <a:gd name="T37" fmla="*/ 140 h 220"/>
                <a:gd name="T38" fmla="*/ 64 w 137"/>
                <a:gd name="T39" fmla="*/ 162 h 220"/>
                <a:gd name="T40" fmla="*/ 43 w 137"/>
                <a:gd name="T41" fmla="*/ 159 h 220"/>
                <a:gd name="T42" fmla="*/ 28 w 137"/>
                <a:gd name="T43" fmla="*/ 15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" h="220">
                  <a:moveTo>
                    <a:pt x="28" y="37"/>
                  </a:moveTo>
                  <a:cubicBezTo>
                    <a:pt x="28" y="128"/>
                    <a:pt x="28" y="128"/>
                    <a:pt x="28" y="128"/>
                  </a:cubicBezTo>
                  <a:cubicBezTo>
                    <a:pt x="30" y="130"/>
                    <a:pt x="34" y="133"/>
                    <a:pt x="39" y="135"/>
                  </a:cubicBezTo>
                  <a:cubicBezTo>
                    <a:pt x="45" y="137"/>
                    <a:pt x="50" y="139"/>
                    <a:pt x="56" y="139"/>
                  </a:cubicBezTo>
                  <a:cubicBezTo>
                    <a:pt x="90" y="139"/>
                    <a:pt x="107" y="119"/>
                    <a:pt x="107" y="80"/>
                  </a:cubicBezTo>
                  <a:cubicBezTo>
                    <a:pt x="107" y="61"/>
                    <a:pt x="103" y="46"/>
                    <a:pt x="95" y="37"/>
                  </a:cubicBezTo>
                  <a:cubicBezTo>
                    <a:pt x="87" y="28"/>
                    <a:pt x="74" y="23"/>
                    <a:pt x="56" y="23"/>
                  </a:cubicBezTo>
                  <a:cubicBezTo>
                    <a:pt x="52" y="23"/>
                    <a:pt x="47" y="25"/>
                    <a:pt x="42" y="27"/>
                  </a:cubicBezTo>
                  <a:cubicBezTo>
                    <a:pt x="36" y="30"/>
                    <a:pt x="31" y="33"/>
                    <a:pt x="28" y="37"/>
                  </a:cubicBezTo>
                  <a:moveTo>
                    <a:pt x="28" y="151"/>
                  </a:moveTo>
                  <a:cubicBezTo>
                    <a:pt x="28" y="220"/>
                    <a:pt x="28" y="220"/>
                    <a:pt x="28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39" y="5"/>
                    <a:pt x="51" y="0"/>
                    <a:pt x="66" y="0"/>
                  </a:cubicBezTo>
                  <a:cubicBezTo>
                    <a:pt x="88" y="0"/>
                    <a:pt x="106" y="7"/>
                    <a:pt x="118" y="21"/>
                  </a:cubicBezTo>
                  <a:cubicBezTo>
                    <a:pt x="130" y="34"/>
                    <a:pt x="137" y="55"/>
                    <a:pt x="137" y="81"/>
                  </a:cubicBezTo>
                  <a:cubicBezTo>
                    <a:pt x="137" y="105"/>
                    <a:pt x="130" y="124"/>
                    <a:pt x="118" y="140"/>
                  </a:cubicBezTo>
                  <a:cubicBezTo>
                    <a:pt x="105" y="155"/>
                    <a:pt x="88" y="162"/>
                    <a:pt x="64" y="162"/>
                  </a:cubicBezTo>
                  <a:cubicBezTo>
                    <a:pt x="57" y="162"/>
                    <a:pt x="50" y="161"/>
                    <a:pt x="43" y="159"/>
                  </a:cubicBezTo>
                  <a:cubicBezTo>
                    <a:pt x="35" y="156"/>
                    <a:pt x="30" y="154"/>
                    <a:pt x="28" y="15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69" name="Freeform 41"/>
            <p:cNvSpPr>
              <a:spLocks noEditPoints="1"/>
            </p:cNvSpPr>
            <p:nvPr/>
          </p:nvSpPr>
          <p:spPr bwMode="auto">
            <a:xfrm>
              <a:off x="-447675" y="8499475"/>
              <a:ext cx="528638" cy="608013"/>
            </a:xfrm>
            <a:custGeom>
              <a:avLst/>
              <a:gdLst>
                <a:gd name="T0" fmla="*/ 29 w 141"/>
                <a:gd name="T1" fmla="*/ 81 h 162"/>
                <a:gd name="T2" fmla="*/ 71 w 141"/>
                <a:gd name="T3" fmla="*/ 139 h 162"/>
                <a:gd name="T4" fmla="*/ 101 w 141"/>
                <a:gd name="T5" fmla="*/ 124 h 162"/>
                <a:gd name="T6" fmla="*/ 112 w 141"/>
                <a:gd name="T7" fmla="*/ 81 h 162"/>
                <a:gd name="T8" fmla="*/ 71 w 141"/>
                <a:gd name="T9" fmla="*/ 23 h 162"/>
                <a:gd name="T10" fmla="*/ 40 w 141"/>
                <a:gd name="T11" fmla="*/ 38 h 162"/>
                <a:gd name="T12" fmla="*/ 29 w 141"/>
                <a:gd name="T13" fmla="*/ 81 h 162"/>
                <a:gd name="T14" fmla="*/ 0 w 141"/>
                <a:gd name="T15" fmla="*/ 81 h 162"/>
                <a:gd name="T16" fmla="*/ 19 w 141"/>
                <a:gd name="T17" fmla="*/ 22 h 162"/>
                <a:gd name="T18" fmla="*/ 71 w 141"/>
                <a:gd name="T19" fmla="*/ 0 h 162"/>
                <a:gd name="T20" fmla="*/ 123 w 141"/>
                <a:gd name="T21" fmla="*/ 21 h 162"/>
                <a:gd name="T22" fmla="*/ 141 w 141"/>
                <a:gd name="T23" fmla="*/ 81 h 162"/>
                <a:gd name="T24" fmla="*/ 122 w 141"/>
                <a:gd name="T25" fmla="*/ 140 h 162"/>
                <a:gd name="T26" fmla="*/ 71 w 141"/>
                <a:gd name="T27" fmla="*/ 162 h 162"/>
                <a:gd name="T28" fmla="*/ 18 w 141"/>
                <a:gd name="T29" fmla="*/ 140 h 162"/>
                <a:gd name="T30" fmla="*/ 0 w 141"/>
                <a:gd name="T31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162">
                  <a:moveTo>
                    <a:pt x="29" y="81"/>
                  </a:moveTo>
                  <a:cubicBezTo>
                    <a:pt x="29" y="120"/>
                    <a:pt x="43" y="139"/>
                    <a:pt x="71" y="139"/>
                  </a:cubicBezTo>
                  <a:cubicBezTo>
                    <a:pt x="83" y="139"/>
                    <a:pt x="94" y="134"/>
                    <a:pt x="101" y="124"/>
                  </a:cubicBezTo>
                  <a:cubicBezTo>
                    <a:pt x="108" y="113"/>
                    <a:pt x="112" y="99"/>
                    <a:pt x="112" y="81"/>
                  </a:cubicBezTo>
                  <a:cubicBezTo>
                    <a:pt x="112" y="42"/>
                    <a:pt x="98" y="23"/>
                    <a:pt x="71" y="23"/>
                  </a:cubicBezTo>
                  <a:cubicBezTo>
                    <a:pt x="58" y="23"/>
                    <a:pt x="48" y="28"/>
                    <a:pt x="40" y="38"/>
                  </a:cubicBezTo>
                  <a:cubicBezTo>
                    <a:pt x="33" y="48"/>
                    <a:pt x="29" y="63"/>
                    <a:pt x="29" y="81"/>
                  </a:cubicBezTo>
                  <a:moveTo>
                    <a:pt x="0" y="81"/>
                  </a:moveTo>
                  <a:cubicBezTo>
                    <a:pt x="0" y="57"/>
                    <a:pt x="6" y="37"/>
                    <a:pt x="19" y="22"/>
                  </a:cubicBezTo>
                  <a:cubicBezTo>
                    <a:pt x="32" y="7"/>
                    <a:pt x="49" y="0"/>
                    <a:pt x="71" y="0"/>
                  </a:cubicBezTo>
                  <a:cubicBezTo>
                    <a:pt x="93" y="0"/>
                    <a:pt x="110" y="7"/>
                    <a:pt x="123" y="21"/>
                  </a:cubicBezTo>
                  <a:cubicBezTo>
                    <a:pt x="135" y="36"/>
                    <a:pt x="141" y="55"/>
                    <a:pt x="141" y="81"/>
                  </a:cubicBezTo>
                  <a:cubicBezTo>
                    <a:pt x="141" y="106"/>
                    <a:pt x="135" y="126"/>
                    <a:pt x="122" y="140"/>
                  </a:cubicBezTo>
                  <a:cubicBezTo>
                    <a:pt x="110" y="155"/>
                    <a:pt x="92" y="162"/>
                    <a:pt x="71" y="162"/>
                  </a:cubicBezTo>
                  <a:cubicBezTo>
                    <a:pt x="48" y="162"/>
                    <a:pt x="31" y="155"/>
                    <a:pt x="18" y="140"/>
                  </a:cubicBezTo>
                  <a:cubicBezTo>
                    <a:pt x="6" y="125"/>
                    <a:pt x="0" y="106"/>
                    <a:pt x="0" y="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0" name="Freeform 42"/>
            <p:cNvSpPr>
              <a:spLocks/>
            </p:cNvSpPr>
            <p:nvPr/>
          </p:nvSpPr>
          <p:spPr bwMode="auto">
            <a:xfrm>
              <a:off x="187325" y="8510588"/>
              <a:ext cx="476250" cy="596900"/>
            </a:xfrm>
            <a:custGeom>
              <a:avLst/>
              <a:gdLst>
                <a:gd name="T0" fmla="*/ 28 w 127"/>
                <a:gd name="T1" fmla="*/ 0 h 159"/>
                <a:gd name="T2" fmla="*/ 28 w 127"/>
                <a:gd name="T3" fmla="*/ 100 h 159"/>
                <a:gd name="T4" fmla="*/ 59 w 127"/>
                <a:gd name="T5" fmla="*/ 136 h 159"/>
                <a:gd name="T6" fmla="*/ 84 w 127"/>
                <a:gd name="T7" fmla="*/ 128 h 159"/>
                <a:gd name="T8" fmla="*/ 99 w 127"/>
                <a:gd name="T9" fmla="*/ 110 h 159"/>
                <a:gd name="T10" fmla="*/ 99 w 127"/>
                <a:gd name="T11" fmla="*/ 0 h 159"/>
                <a:gd name="T12" fmla="*/ 127 w 127"/>
                <a:gd name="T13" fmla="*/ 0 h 159"/>
                <a:gd name="T14" fmla="*/ 127 w 127"/>
                <a:gd name="T15" fmla="*/ 156 h 159"/>
                <a:gd name="T16" fmla="*/ 99 w 127"/>
                <a:gd name="T17" fmla="*/ 156 h 159"/>
                <a:gd name="T18" fmla="*/ 99 w 127"/>
                <a:gd name="T19" fmla="*/ 135 h 159"/>
                <a:gd name="T20" fmla="*/ 80 w 127"/>
                <a:gd name="T21" fmla="*/ 151 h 159"/>
                <a:gd name="T22" fmla="*/ 53 w 127"/>
                <a:gd name="T23" fmla="*/ 159 h 159"/>
                <a:gd name="T24" fmla="*/ 14 w 127"/>
                <a:gd name="T25" fmla="*/ 144 h 159"/>
                <a:gd name="T26" fmla="*/ 0 w 127"/>
                <a:gd name="T27" fmla="*/ 102 h 159"/>
                <a:gd name="T28" fmla="*/ 0 w 127"/>
                <a:gd name="T29" fmla="*/ 0 h 159"/>
                <a:gd name="T30" fmla="*/ 28 w 127"/>
                <a:gd name="T3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7" h="159">
                  <a:moveTo>
                    <a:pt x="28" y="0"/>
                  </a:moveTo>
                  <a:cubicBezTo>
                    <a:pt x="28" y="100"/>
                    <a:pt x="28" y="100"/>
                    <a:pt x="28" y="100"/>
                  </a:cubicBezTo>
                  <a:cubicBezTo>
                    <a:pt x="28" y="124"/>
                    <a:pt x="38" y="136"/>
                    <a:pt x="59" y="136"/>
                  </a:cubicBezTo>
                  <a:cubicBezTo>
                    <a:pt x="68" y="136"/>
                    <a:pt x="77" y="133"/>
                    <a:pt x="84" y="128"/>
                  </a:cubicBezTo>
                  <a:cubicBezTo>
                    <a:pt x="92" y="123"/>
                    <a:pt x="97" y="117"/>
                    <a:pt x="99" y="11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156"/>
                    <a:pt x="127" y="156"/>
                    <a:pt x="127" y="156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35"/>
                    <a:pt x="99" y="135"/>
                    <a:pt x="99" y="135"/>
                  </a:cubicBezTo>
                  <a:cubicBezTo>
                    <a:pt x="96" y="141"/>
                    <a:pt x="90" y="146"/>
                    <a:pt x="80" y="151"/>
                  </a:cubicBezTo>
                  <a:cubicBezTo>
                    <a:pt x="71" y="156"/>
                    <a:pt x="62" y="159"/>
                    <a:pt x="53" y="159"/>
                  </a:cubicBezTo>
                  <a:cubicBezTo>
                    <a:pt x="36" y="159"/>
                    <a:pt x="23" y="154"/>
                    <a:pt x="14" y="144"/>
                  </a:cubicBezTo>
                  <a:cubicBezTo>
                    <a:pt x="4" y="134"/>
                    <a:pt x="0" y="121"/>
                    <a:pt x="0" y="10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1" name="Freeform 43"/>
            <p:cNvSpPr>
              <a:spLocks/>
            </p:cNvSpPr>
            <p:nvPr/>
          </p:nvSpPr>
          <p:spPr bwMode="auto">
            <a:xfrm>
              <a:off x="812800" y="8499475"/>
              <a:ext cx="354013" cy="596900"/>
            </a:xfrm>
            <a:custGeom>
              <a:avLst/>
              <a:gdLst>
                <a:gd name="T0" fmla="*/ 83 w 94"/>
                <a:gd name="T1" fmla="*/ 30 h 159"/>
                <a:gd name="T2" fmla="*/ 64 w 94"/>
                <a:gd name="T3" fmla="*/ 23 h 159"/>
                <a:gd name="T4" fmla="*/ 39 w 94"/>
                <a:gd name="T5" fmla="*/ 37 h 159"/>
                <a:gd name="T6" fmla="*/ 28 w 94"/>
                <a:gd name="T7" fmla="*/ 70 h 159"/>
                <a:gd name="T8" fmla="*/ 28 w 94"/>
                <a:gd name="T9" fmla="*/ 159 h 159"/>
                <a:gd name="T10" fmla="*/ 0 w 94"/>
                <a:gd name="T11" fmla="*/ 159 h 159"/>
                <a:gd name="T12" fmla="*/ 0 w 94"/>
                <a:gd name="T13" fmla="*/ 3 h 159"/>
                <a:gd name="T14" fmla="*/ 28 w 94"/>
                <a:gd name="T15" fmla="*/ 3 h 159"/>
                <a:gd name="T16" fmla="*/ 28 w 94"/>
                <a:gd name="T17" fmla="*/ 28 h 159"/>
                <a:gd name="T18" fmla="*/ 73 w 94"/>
                <a:gd name="T19" fmla="*/ 0 h 159"/>
                <a:gd name="T20" fmla="*/ 94 w 94"/>
                <a:gd name="T21" fmla="*/ 3 h 159"/>
                <a:gd name="T22" fmla="*/ 83 w 94"/>
                <a:gd name="T23" fmla="*/ 3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59">
                  <a:moveTo>
                    <a:pt x="83" y="30"/>
                  </a:moveTo>
                  <a:cubicBezTo>
                    <a:pt x="76" y="25"/>
                    <a:pt x="70" y="23"/>
                    <a:pt x="64" y="23"/>
                  </a:cubicBezTo>
                  <a:cubicBezTo>
                    <a:pt x="55" y="23"/>
                    <a:pt x="46" y="28"/>
                    <a:pt x="39" y="37"/>
                  </a:cubicBezTo>
                  <a:cubicBezTo>
                    <a:pt x="31" y="46"/>
                    <a:pt x="28" y="57"/>
                    <a:pt x="28" y="70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8" y="9"/>
                    <a:pt x="53" y="0"/>
                    <a:pt x="73" y="0"/>
                  </a:cubicBezTo>
                  <a:cubicBezTo>
                    <a:pt x="78" y="0"/>
                    <a:pt x="85" y="1"/>
                    <a:pt x="94" y="3"/>
                  </a:cubicBezTo>
                  <a:lnTo>
                    <a:pt x="8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2" name="Freeform 44"/>
            <p:cNvSpPr>
              <a:spLocks/>
            </p:cNvSpPr>
            <p:nvPr/>
          </p:nvSpPr>
          <p:spPr bwMode="auto">
            <a:xfrm>
              <a:off x="1585912" y="8270875"/>
              <a:ext cx="203200" cy="836613"/>
            </a:xfrm>
            <a:custGeom>
              <a:avLst/>
              <a:gdLst>
                <a:gd name="T0" fmla="*/ 0 w 54"/>
                <a:gd name="T1" fmla="*/ 176 h 223"/>
                <a:gd name="T2" fmla="*/ 0 w 54"/>
                <a:gd name="T3" fmla="*/ 0 h 223"/>
                <a:gd name="T4" fmla="*/ 28 w 54"/>
                <a:gd name="T5" fmla="*/ 0 h 223"/>
                <a:gd name="T6" fmla="*/ 28 w 54"/>
                <a:gd name="T7" fmla="*/ 171 h 223"/>
                <a:gd name="T8" fmla="*/ 35 w 54"/>
                <a:gd name="T9" fmla="*/ 191 h 223"/>
                <a:gd name="T10" fmla="*/ 54 w 54"/>
                <a:gd name="T11" fmla="*/ 198 h 223"/>
                <a:gd name="T12" fmla="*/ 54 w 54"/>
                <a:gd name="T13" fmla="*/ 223 h 223"/>
                <a:gd name="T14" fmla="*/ 0 w 54"/>
                <a:gd name="T15" fmla="*/ 17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223">
                  <a:moveTo>
                    <a:pt x="0" y="17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71"/>
                    <a:pt x="28" y="171"/>
                    <a:pt x="28" y="171"/>
                  </a:cubicBezTo>
                  <a:cubicBezTo>
                    <a:pt x="28" y="180"/>
                    <a:pt x="30" y="186"/>
                    <a:pt x="35" y="191"/>
                  </a:cubicBezTo>
                  <a:cubicBezTo>
                    <a:pt x="40" y="196"/>
                    <a:pt x="46" y="198"/>
                    <a:pt x="54" y="198"/>
                  </a:cubicBezTo>
                  <a:cubicBezTo>
                    <a:pt x="54" y="223"/>
                    <a:pt x="54" y="223"/>
                    <a:pt x="54" y="223"/>
                  </a:cubicBezTo>
                  <a:cubicBezTo>
                    <a:pt x="18" y="223"/>
                    <a:pt x="0" y="207"/>
                    <a:pt x="0" y="1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3" name="Freeform 45"/>
            <p:cNvSpPr>
              <a:spLocks/>
            </p:cNvSpPr>
            <p:nvPr/>
          </p:nvSpPr>
          <p:spPr bwMode="auto">
            <a:xfrm>
              <a:off x="1874837" y="8293100"/>
              <a:ext cx="101600" cy="209550"/>
            </a:xfrm>
            <a:custGeom>
              <a:avLst/>
              <a:gdLst>
                <a:gd name="T0" fmla="*/ 55 w 64"/>
                <a:gd name="T1" fmla="*/ 132 h 132"/>
                <a:gd name="T2" fmla="*/ 8 w 64"/>
                <a:gd name="T3" fmla="*/ 132 h 132"/>
                <a:gd name="T4" fmla="*/ 0 w 64"/>
                <a:gd name="T5" fmla="*/ 0 h 132"/>
                <a:gd name="T6" fmla="*/ 64 w 64"/>
                <a:gd name="T7" fmla="*/ 0 h 132"/>
                <a:gd name="T8" fmla="*/ 55 w 64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132">
                  <a:moveTo>
                    <a:pt x="55" y="132"/>
                  </a:moveTo>
                  <a:lnTo>
                    <a:pt x="8" y="132"/>
                  </a:lnTo>
                  <a:lnTo>
                    <a:pt x="0" y="0"/>
                  </a:lnTo>
                  <a:lnTo>
                    <a:pt x="64" y="0"/>
                  </a:lnTo>
                  <a:lnTo>
                    <a:pt x="55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4" name="Freeform 46"/>
            <p:cNvSpPr>
              <a:spLocks noEditPoints="1"/>
            </p:cNvSpPr>
            <p:nvPr/>
          </p:nvSpPr>
          <p:spPr bwMode="auto">
            <a:xfrm>
              <a:off x="2058987" y="8499475"/>
              <a:ext cx="500063" cy="608013"/>
            </a:xfrm>
            <a:custGeom>
              <a:avLst/>
              <a:gdLst>
                <a:gd name="T0" fmla="*/ 93 w 133"/>
                <a:gd name="T1" fmla="*/ 82 h 162"/>
                <a:gd name="T2" fmla="*/ 75 w 133"/>
                <a:gd name="T3" fmla="*/ 79 h 162"/>
                <a:gd name="T4" fmla="*/ 41 w 133"/>
                <a:gd name="T5" fmla="*/ 90 h 162"/>
                <a:gd name="T6" fmla="*/ 27 w 133"/>
                <a:gd name="T7" fmla="*/ 116 h 162"/>
                <a:gd name="T8" fmla="*/ 56 w 133"/>
                <a:gd name="T9" fmla="*/ 140 h 162"/>
                <a:gd name="T10" fmla="*/ 93 w 133"/>
                <a:gd name="T11" fmla="*/ 120 h 162"/>
                <a:gd name="T12" fmla="*/ 93 w 133"/>
                <a:gd name="T13" fmla="*/ 82 h 162"/>
                <a:gd name="T14" fmla="*/ 96 w 133"/>
                <a:gd name="T15" fmla="*/ 141 h 162"/>
                <a:gd name="T16" fmla="*/ 45 w 133"/>
                <a:gd name="T17" fmla="*/ 162 h 162"/>
                <a:gd name="T18" fmla="*/ 13 w 133"/>
                <a:gd name="T19" fmla="*/ 149 h 162"/>
                <a:gd name="T20" fmla="*/ 0 w 133"/>
                <a:gd name="T21" fmla="*/ 115 h 162"/>
                <a:gd name="T22" fmla="*/ 20 w 133"/>
                <a:gd name="T23" fmla="*/ 75 h 162"/>
                <a:gd name="T24" fmla="*/ 73 w 133"/>
                <a:gd name="T25" fmla="*/ 59 h 162"/>
                <a:gd name="T26" fmla="*/ 93 w 133"/>
                <a:gd name="T27" fmla="*/ 63 h 162"/>
                <a:gd name="T28" fmla="*/ 59 w 133"/>
                <a:gd name="T29" fmla="*/ 25 h 162"/>
                <a:gd name="T30" fmla="*/ 19 w 133"/>
                <a:gd name="T31" fmla="*/ 39 h 162"/>
                <a:gd name="T32" fmla="*/ 8 w 133"/>
                <a:gd name="T33" fmla="*/ 16 h 162"/>
                <a:gd name="T34" fmla="*/ 30 w 133"/>
                <a:gd name="T35" fmla="*/ 5 h 162"/>
                <a:gd name="T36" fmla="*/ 56 w 133"/>
                <a:gd name="T37" fmla="*/ 0 h 162"/>
                <a:gd name="T38" fmla="*/ 106 w 133"/>
                <a:gd name="T39" fmla="*/ 15 h 162"/>
                <a:gd name="T40" fmla="*/ 121 w 133"/>
                <a:gd name="T41" fmla="*/ 65 h 162"/>
                <a:gd name="T42" fmla="*/ 121 w 133"/>
                <a:gd name="T43" fmla="*/ 121 h 162"/>
                <a:gd name="T44" fmla="*/ 133 w 133"/>
                <a:gd name="T45" fmla="*/ 148 h 162"/>
                <a:gd name="T46" fmla="*/ 133 w 133"/>
                <a:gd name="T47" fmla="*/ 162 h 162"/>
                <a:gd name="T48" fmla="*/ 108 w 133"/>
                <a:gd name="T49" fmla="*/ 157 h 162"/>
                <a:gd name="T50" fmla="*/ 96 w 133"/>
                <a:gd name="T51" fmla="*/ 14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" h="162">
                  <a:moveTo>
                    <a:pt x="93" y="82"/>
                  </a:moveTo>
                  <a:cubicBezTo>
                    <a:pt x="85" y="80"/>
                    <a:pt x="78" y="79"/>
                    <a:pt x="75" y="79"/>
                  </a:cubicBezTo>
                  <a:cubicBezTo>
                    <a:pt x="61" y="79"/>
                    <a:pt x="49" y="83"/>
                    <a:pt x="41" y="90"/>
                  </a:cubicBezTo>
                  <a:cubicBezTo>
                    <a:pt x="32" y="97"/>
                    <a:pt x="27" y="106"/>
                    <a:pt x="27" y="116"/>
                  </a:cubicBezTo>
                  <a:cubicBezTo>
                    <a:pt x="27" y="132"/>
                    <a:pt x="37" y="140"/>
                    <a:pt x="56" y="140"/>
                  </a:cubicBezTo>
                  <a:cubicBezTo>
                    <a:pt x="70" y="140"/>
                    <a:pt x="83" y="134"/>
                    <a:pt x="93" y="120"/>
                  </a:cubicBezTo>
                  <a:lnTo>
                    <a:pt x="93" y="82"/>
                  </a:lnTo>
                  <a:close/>
                  <a:moveTo>
                    <a:pt x="96" y="141"/>
                  </a:moveTo>
                  <a:cubicBezTo>
                    <a:pt x="85" y="155"/>
                    <a:pt x="68" y="162"/>
                    <a:pt x="45" y="162"/>
                  </a:cubicBezTo>
                  <a:cubicBezTo>
                    <a:pt x="33" y="162"/>
                    <a:pt x="22" y="158"/>
                    <a:pt x="13" y="149"/>
                  </a:cubicBezTo>
                  <a:cubicBezTo>
                    <a:pt x="4" y="140"/>
                    <a:pt x="0" y="129"/>
                    <a:pt x="0" y="115"/>
                  </a:cubicBezTo>
                  <a:cubicBezTo>
                    <a:pt x="0" y="100"/>
                    <a:pt x="7" y="86"/>
                    <a:pt x="20" y="75"/>
                  </a:cubicBezTo>
                  <a:cubicBezTo>
                    <a:pt x="34" y="64"/>
                    <a:pt x="52" y="59"/>
                    <a:pt x="73" y="59"/>
                  </a:cubicBezTo>
                  <a:cubicBezTo>
                    <a:pt x="79" y="59"/>
                    <a:pt x="86" y="60"/>
                    <a:pt x="93" y="63"/>
                  </a:cubicBezTo>
                  <a:cubicBezTo>
                    <a:pt x="93" y="37"/>
                    <a:pt x="82" y="25"/>
                    <a:pt x="59" y="25"/>
                  </a:cubicBezTo>
                  <a:cubicBezTo>
                    <a:pt x="42" y="25"/>
                    <a:pt x="29" y="29"/>
                    <a:pt x="19" y="39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3" y="11"/>
                    <a:pt x="20" y="8"/>
                    <a:pt x="30" y="5"/>
                  </a:cubicBezTo>
                  <a:cubicBezTo>
                    <a:pt x="39" y="1"/>
                    <a:pt x="48" y="0"/>
                    <a:pt x="56" y="0"/>
                  </a:cubicBezTo>
                  <a:cubicBezTo>
                    <a:pt x="79" y="0"/>
                    <a:pt x="95" y="5"/>
                    <a:pt x="106" y="15"/>
                  </a:cubicBezTo>
                  <a:cubicBezTo>
                    <a:pt x="116" y="26"/>
                    <a:pt x="121" y="42"/>
                    <a:pt x="121" y="65"/>
                  </a:cubicBezTo>
                  <a:cubicBezTo>
                    <a:pt x="121" y="121"/>
                    <a:pt x="121" y="121"/>
                    <a:pt x="121" y="121"/>
                  </a:cubicBezTo>
                  <a:cubicBezTo>
                    <a:pt x="121" y="134"/>
                    <a:pt x="125" y="143"/>
                    <a:pt x="133" y="148"/>
                  </a:cubicBezTo>
                  <a:cubicBezTo>
                    <a:pt x="133" y="162"/>
                    <a:pt x="133" y="162"/>
                    <a:pt x="133" y="162"/>
                  </a:cubicBezTo>
                  <a:cubicBezTo>
                    <a:pt x="122" y="162"/>
                    <a:pt x="114" y="160"/>
                    <a:pt x="108" y="157"/>
                  </a:cubicBezTo>
                  <a:cubicBezTo>
                    <a:pt x="102" y="154"/>
                    <a:pt x="98" y="149"/>
                    <a:pt x="96" y="1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5" name="Freeform 47"/>
            <p:cNvSpPr>
              <a:spLocks/>
            </p:cNvSpPr>
            <p:nvPr/>
          </p:nvSpPr>
          <p:spPr bwMode="auto">
            <a:xfrm>
              <a:off x="2671762" y="8510588"/>
              <a:ext cx="476250" cy="596900"/>
            </a:xfrm>
            <a:custGeom>
              <a:avLst/>
              <a:gdLst>
                <a:gd name="T0" fmla="*/ 28 w 127"/>
                <a:gd name="T1" fmla="*/ 0 h 159"/>
                <a:gd name="T2" fmla="*/ 28 w 127"/>
                <a:gd name="T3" fmla="*/ 100 h 159"/>
                <a:gd name="T4" fmla="*/ 59 w 127"/>
                <a:gd name="T5" fmla="*/ 136 h 159"/>
                <a:gd name="T6" fmla="*/ 84 w 127"/>
                <a:gd name="T7" fmla="*/ 128 h 159"/>
                <a:gd name="T8" fmla="*/ 99 w 127"/>
                <a:gd name="T9" fmla="*/ 110 h 159"/>
                <a:gd name="T10" fmla="*/ 99 w 127"/>
                <a:gd name="T11" fmla="*/ 0 h 159"/>
                <a:gd name="T12" fmla="*/ 127 w 127"/>
                <a:gd name="T13" fmla="*/ 0 h 159"/>
                <a:gd name="T14" fmla="*/ 127 w 127"/>
                <a:gd name="T15" fmla="*/ 156 h 159"/>
                <a:gd name="T16" fmla="*/ 99 w 127"/>
                <a:gd name="T17" fmla="*/ 156 h 159"/>
                <a:gd name="T18" fmla="*/ 99 w 127"/>
                <a:gd name="T19" fmla="*/ 135 h 159"/>
                <a:gd name="T20" fmla="*/ 81 w 127"/>
                <a:gd name="T21" fmla="*/ 151 h 159"/>
                <a:gd name="T22" fmla="*/ 53 w 127"/>
                <a:gd name="T23" fmla="*/ 159 h 159"/>
                <a:gd name="T24" fmla="*/ 14 w 127"/>
                <a:gd name="T25" fmla="*/ 144 h 159"/>
                <a:gd name="T26" fmla="*/ 0 w 127"/>
                <a:gd name="T27" fmla="*/ 102 h 159"/>
                <a:gd name="T28" fmla="*/ 0 w 127"/>
                <a:gd name="T29" fmla="*/ 0 h 159"/>
                <a:gd name="T30" fmla="*/ 28 w 127"/>
                <a:gd name="T3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7" h="159">
                  <a:moveTo>
                    <a:pt x="28" y="0"/>
                  </a:moveTo>
                  <a:cubicBezTo>
                    <a:pt x="28" y="100"/>
                    <a:pt x="28" y="100"/>
                    <a:pt x="28" y="100"/>
                  </a:cubicBezTo>
                  <a:cubicBezTo>
                    <a:pt x="28" y="124"/>
                    <a:pt x="38" y="136"/>
                    <a:pt x="59" y="136"/>
                  </a:cubicBezTo>
                  <a:cubicBezTo>
                    <a:pt x="68" y="136"/>
                    <a:pt x="77" y="133"/>
                    <a:pt x="84" y="128"/>
                  </a:cubicBezTo>
                  <a:cubicBezTo>
                    <a:pt x="92" y="123"/>
                    <a:pt x="97" y="117"/>
                    <a:pt x="99" y="11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156"/>
                    <a:pt x="127" y="156"/>
                    <a:pt x="127" y="156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35"/>
                    <a:pt x="99" y="135"/>
                    <a:pt x="99" y="135"/>
                  </a:cubicBezTo>
                  <a:cubicBezTo>
                    <a:pt x="96" y="141"/>
                    <a:pt x="90" y="146"/>
                    <a:pt x="81" y="151"/>
                  </a:cubicBezTo>
                  <a:cubicBezTo>
                    <a:pt x="71" y="156"/>
                    <a:pt x="62" y="159"/>
                    <a:pt x="53" y="159"/>
                  </a:cubicBezTo>
                  <a:cubicBezTo>
                    <a:pt x="36" y="159"/>
                    <a:pt x="23" y="154"/>
                    <a:pt x="14" y="144"/>
                  </a:cubicBezTo>
                  <a:cubicBezTo>
                    <a:pt x="5" y="134"/>
                    <a:pt x="0" y="121"/>
                    <a:pt x="0" y="10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6" name="Freeform 48"/>
            <p:cNvSpPr>
              <a:spLocks/>
            </p:cNvSpPr>
            <p:nvPr/>
          </p:nvSpPr>
          <p:spPr bwMode="auto">
            <a:xfrm>
              <a:off x="3260725" y="8348663"/>
              <a:ext cx="374650" cy="758825"/>
            </a:xfrm>
            <a:custGeom>
              <a:avLst/>
              <a:gdLst>
                <a:gd name="T0" fmla="*/ 18 w 100"/>
                <a:gd name="T1" fmla="*/ 65 h 202"/>
                <a:gd name="T2" fmla="*/ 0 w 100"/>
                <a:gd name="T3" fmla="*/ 65 h 202"/>
                <a:gd name="T4" fmla="*/ 0 w 100"/>
                <a:gd name="T5" fmla="*/ 43 h 202"/>
                <a:gd name="T6" fmla="*/ 18 w 100"/>
                <a:gd name="T7" fmla="*/ 43 h 202"/>
                <a:gd name="T8" fmla="*/ 18 w 100"/>
                <a:gd name="T9" fmla="*/ 10 h 202"/>
                <a:gd name="T10" fmla="*/ 46 w 100"/>
                <a:gd name="T11" fmla="*/ 0 h 202"/>
                <a:gd name="T12" fmla="*/ 46 w 100"/>
                <a:gd name="T13" fmla="*/ 43 h 202"/>
                <a:gd name="T14" fmla="*/ 88 w 100"/>
                <a:gd name="T15" fmla="*/ 43 h 202"/>
                <a:gd name="T16" fmla="*/ 88 w 100"/>
                <a:gd name="T17" fmla="*/ 65 h 202"/>
                <a:gd name="T18" fmla="*/ 46 w 100"/>
                <a:gd name="T19" fmla="*/ 65 h 202"/>
                <a:gd name="T20" fmla="*/ 46 w 100"/>
                <a:gd name="T21" fmla="*/ 142 h 202"/>
                <a:gd name="T22" fmla="*/ 52 w 100"/>
                <a:gd name="T23" fmla="*/ 170 h 202"/>
                <a:gd name="T24" fmla="*/ 74 w 100"/>
                <a:gd name="T25" fmla="*/ 179 h 202"/>
                <a:gd name="T26" fmla="*/ 96 w 100"/>
                <a:gd name="T27" fmla="*/ 173 h 202"/>
                <a:gd name="T28" fmla="*/ 100 w 100"/>
                <a:gd name="T29" fmla="*/ 198 h 202"/>
                <a:gd name="T30" fmla="*/ 62 w 100"/>
                <a:gd name="T31" fmla="*/ 202 h 202"/>
                <a:gd name="T32" fmla="*/ 31 w 100"/>
                <a:gd name="T33" fmla="*/ 188 h 202"/>
                <a:gd name="T34" fmla="*/ 18 w 100"/>
                <a:gd name="T35" fmla="*/ 153 h 202"/>
                <a:gd name="T36" fmla="*/ 18 w 100"/>
                <a:gd name="T37" fmla="*/ 6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202">
                  <a:moveTo>
                    <a:pt x="18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6" y="155"/>
                    <a:pt x="48" y="165"/>
                    <a:pt x="52" y="170"/>
                  </a:cubicBezTo>
                  <a:cubicBezTo>
                    <a:pt x="57" y="176"/>
                    <a:pt x="64" y="179"/>
                    <a:pt x="74" y="179"/>
                  </a:cubicBezTo>
                  <a:cubicBezTo>
                    <a:pt x="81" y="179"/>
                    <a:pt x="88" y="177"/>
                    <a:pt x="96" y="173"/>
                  </a:cubicBezTo>
                  <a:cubicBezTo>
                    <a:pt x="100" y="198"/>
                    <a:pt x="100" y="198"/>
                    <a:pt x="100" y="198"/>
                  </a:cubicBezTo>
                  <a:cubicBezTo>
                    <a:pt x="88" y="201"/>
                    <a:pt x="76" y="202"/>
                    <a:pt x="62" y="202"/>
                  </a:cubicBezTo>
                  <a:cubicBezTo>
                    <a:pt x="50" y="202"/>
                    <a:pt x="39" y="197"/>
                    <a:pt x="31" y="188"/>
                  </a:cubicBezTo>
                  <a:cubicBezTo>
                    <a:pt x="22" y="179"/>
                    <a:pt x="18" y="167"/>
                    <a:pt x="18" y="153"/>
                  </a:cubicBezTo>
                  <a:lnTo>
                    <a:pt x="18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7" name="Freeform 49"/>
            <p:cNvSpPr>
              <a:spLocks noEditPoints="1"/>
            </p:cNvSpPr>
            <p:nvPr/>
          </p:nvSpPr>
          <p:spPr bwMode="auto">
            <a:xfrm>
              <a:off x="3695700" y="8499475"/>
              <a:ext cx="533400" cy="608013"/>
            </a:xfrm>
            <a:custGeom>
              <a:avLst/>
              <a:gdLst>
                <a:gd name="T0" fmla="*/ 29 w 142"/>
                <a:gd name="T1" fmla="*/ 81 h 162"/>
                <a:gd name="T2" fmla="*/ 71 w 142"/>
                <a:gd name="T3" fmla="*/ 139 h 162"/>
                <a:gd name="T4" fmla="*/ 101 w 142"/>
                <a:gd name="T5" fmla="*/ 124 h 162"/>
                <a:gd name="T6" fmla="*/ 112 w 142"/>
                <a:gd name="T7" fmla="*/ 81 h 162"/>
                <a:gd name="T8" fmla="*/ 71 w 142"/>
                <a:gd name="T9" fmla="*/ 23 h 162"/>
                <a:gd name="T10" fmla="*/ 41 w 142"/>
                <a:gd name="T11" fmla="*/ 38 h 162"/>
                <a:gd name="T12" fmla="*/ 29 w 142"/>
                <a:gd name="T13" fmla="*/ 81 h 162"/>
                <a:gd name="T14" fmla="*/ 0 w 142"/>
                <a:gd name="T15" fmla="*/ 81 h 162"/>
                <a:gd name="T16" fmla="*/ 20 w 142"/>
                <a:gd name="T17" fmla="*/ 22 h 162"/>
                <a:gd name="T18" fmla="*/ 71 w 142"/>
                <a:gd name="T19" fmla="*/ 0 h 162"/>
                <a:gd name="T20" fmla="*/ 123 w 142"/>
                <a:gd name="T21" fmla="*/ 21 h 162"/>
                <a:gd name="T22" fmla="*/ 142 w 142"/>
                <a:gd name="T23" fmla="*/ 81 h 162"/>
                <a:gd name="T24" fmla="*/ 123 w 142"/>
                <a:gd name="T25" fmla="*/ 140 h 162"/>
                <a:gd name="T26" fmla="*/ 71 w 142"/>
                <a:gd name="T27" fmla="*/ 162 h 162"/>
                <a:gd name="T28" fmla="*/ 19 w 142"/>
                <a:gd name="T29" fmla="*/ 140 h 162"/>
                <a:gd name="T30" fmla="*/ 0 w 142"/>
                <a:gd name="T31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62">
                  <a:moveTo>
                    <a:pt x="29" y="81"/>
                  </a:moveTo>
                  <a:cubicBezTo>
                    <a:pt x="29" y="120"/>
                    <a:pt x="43" y="139"/>
                    <a:pt x="71" y="139"/>
                  </a:cubicBezTo>
                  <a:cubicBezTo>
                    <a:pt x="84" y="139"/>
                    <a:pt x="94" y="134"/>
                    <a:pt x="101" y="124"/>
                  </a:cubicBezTo>
                  <a:cubicBezTo>
                    <a:pt x="109" y="113"/>
                    <a:pt x="112" y="99"/>
                    <a:pt x="112" y="81"/>
                  </a:cubicBezTo>
                  <a:cubicBezTo>
                    <a:pt x="112" y="42"/>
                    <a:pt x="99" y="23"/>
                    <a:pt x="71" y="23"/>
                  </a:cubicBezTo>
                  <a:cubicBezTo>
                    <a:pt x="58" y="23"/>
                    <a:pt x="48" y="28"/>
                    <a:pt x="41" y="38"/>
                  </a:cubicBezTo>
                  <a:cubicBezTo>
                    <a:pt x="33" y="48"/>
                    <a:pt x="29" y="63"/>
                    <a:pt x="29" y="81"/>
                  </a:cubicBezTo>
                  <a:moveTo>
                    <a:pt x="0" y="81"/>
                  </a:moveTo>
                  <a:cubicBezTo>
                    <a:pt x="0" y="57"/>
                    <a:pt x="7" y="37"/>
                    <a:pt x="20" y="22"/>
                  </a:cubicBezTo>
                  <a:cubicBezTo>
                    <a:pt x="33" y="7"/>
                    <a:pt x="50" y="0"/>
                    <a:pt x="71" y="0"/>
                  </a:cubicBezTo>
                  <a:cubicBezTo>
                    <a:pt x="93" y="0"/>
                    <a:pt x="111" y="7"/>
                    <a:pt x="123" y="21"/>
                  </a:cubicBezTo>
                  <a:cubicBezTo>
                    <a:pt x="135" y="36"/>
                    <a:pt x="142" y="55"/>
                    <a:pt x="142" y="81"/>
                  </a:cubicBezTo>
                  <a:cubicBezTo>
                    <a:pt x="142" y="106"/>
                    <a:pt x="135" y="126"/>
                    <a:pt x="123" y="140"/>
                  </a:cubicBezTo>
                  <a:cubicBezTo>
                    <a:pt x="110" y="155"/>
                    <a:pt x="93" y="162"/>
                    <a:pt x="71" y="162"/>
                  </a:cubicBezTo>
                  <a:cubicBezTo>
                    <a:pt x="49" y="162"/>
                    <a:pt x="31" y="155"/>
                    <a:pt x="19" y="140"/>
                  </a:cubicBezTo>
                  <a:cubicBezTo>
                    <a:pt x="6" y="125"/>
                    <a:pt x="0" y="106"/>
                    <a:pt x="0" y="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8" name="Freeform 50"/>
            <p:cNvSpPr>
              <a:spLocks/>
            </p:cNvSpPr>
            <p:nvPr/>
          </p:nvSpPr>
          <p:spPr bwMode="auto">
            <a:xfrm>
              <a:off x="4337050" y="8499475"/>
              <a:ext cx="465138" cy="596900"/>
            </a:xfrm>
            <a:custGeom>
              <a:avLst/>
              <a:gdLst>
                <a:gd name="T0" fmla="*/ 96 w 124"/>
                <a:gd name="T1" fmla="*/ 159 h 159"/>
                <a:gd name="T2" fmla="*/ 96 w 124"/>
                <a:gd name="T3" fmla="*/ 68 h 159"/>
                <a:gd name="T4" fmla="*/ 88 w 124"/>
                <a:gd name="T5" fmla="*/ 33 h 159"/>
                <a:gd name="T6" fmla="*/ 63 w 124"/>
                <a:gd name="T7" fmla="*/ 23 h 159"/>
                <a:gd name="T8" fmla="*/ 43 w 124"/>
                <a:gd name="T9" fmla="*/ 29 h 159"/>
                <a:gd name="T10" fmla="*/ 28 w 124"/>
                <a:gd name="T11" fmla="*/ 43 h 159"/>
                <a:gd name="T12" fmla="*/ 28 w 124"/>
                <a:gd name="T13" fmla="*/ 159 h 159"/>
                <a:gd name="T14" fmla="*/ 0 w 124"/>
                <a:gd name="T15" fmla="*/ 159 h 159"/>
                <a:gd name="T16" fmla="*/ 0 w 124"/>
                <a:gd name="T17" fmla="*/ 3 h 159"/>
                <a:gd name="T18" fmla="*/ 19 w 124"/>
                <a:gd name="T19" fmla="*/ 3 h 159"/>
                <a:gd name="T20" fmla="*/ 28 w 124"/>
                <a:gd name="T21" fmla="*/ 23 h 159"/>
                <a:gd name="T22" fmla="*/ 72 w 124"/>
                <a:gd name="T23" fmla="*/ 0 h 159"/>
                <a:gd name="T24" fmla="*/ 124 w 124"/>
                <a:gd name="T25" fmla="*/ 62 h 159"/>
                <a:gd name="T26" fmla="*/ 124 w 124"/>
                <a:gd name="T27" fmla="*/ 159 h 159"/>
                <a:gd name="T28" fmla="*/ 96 w 124"/>
                <a:gd name="T2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9">
                  <a:moveTo>
                    <a:pt x="96" y="159"/>
                  </a:moveTo>
                  <a:cubicBezTo>
                    <a:pt x="96" y="68"/>
                    <a:pt x="96" y="68"/>
                    <a:pt x="96" y="68"/>
                  </a:cubicBezTo>
                  <a:cubicBezTo>
                    <a:pt x="96" y="52"/>
                    <a:pt x="93" y="40"/>
                    <a:pt x="88" y="33"/>
                  </a:cubicBezTo>
                  <a:cubicBezTo>
                    <a:pt x="83" y="27"/>
                    <a:pt x="75" y="23"/>
                    <a:pt x="63" y="23"/>
                  </a:cubicBezTo>
                  <a:cubicBezTo>
                    <a:pt x="57" y="23"/>
                    <a:pt x="50" y="25"/>
                    <a:pt x="43" y="29"/>
                  </a:cubicBezTo>
                  <a:cubicBezTo>
                    <a:pt x="37" y="33"/>
                    <a:pt x="31" y="37"/>
                    <a:pt x="28" y="43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37" y="8"/>
                    <a:pt x="52" y="0"/>
                    <a:pt x="72" y="0"/>
                  </a:cubicBezTo>
                  <a:cubicBezTo>
                    <a:pt x="107" y="0"/>
                    <a:pt x="124" y="21"/>
                    <a:pt x="124" y="62"/>
                  </a:cubicBezTo>
                  <a:cubicBezTo>
                    <a:pt x="124" y="159"/>
                    <a:pt x="124" y="159"/>
                    <a:pt x="124" y="159"/>
                  </a:cubicBezTo>
                  <a:lnTo>
                    <a:pt x="96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9" name="Freeform 51"/>
            <p:cNvSpPr>
              <a:spLocks noEditPoints="1"/>
            </p:cNvSpPr>
            <p:nvPr/>
          </p:nvSpPr>
          <p:spPr bwMode="auto">
            <a:xfrm>
              <a:off x="4911725" y="8499475"/>
              <a:ext cx="528638" cy="608013"/>
            </a:xfrm>
            <a:custGeom>
              <a:avLst/>
              <a:gdLst>
                <a:gd name="T0" fmla="*/ 29 w 141"/>
                <a:gd name="T1" fmla="*/ 81 h 162"/>
                <a:gd name="T2" fmla="*/ 71 w 141"/>
                <a:gd name="T3" fmla="*/ 139 h 162"/>
                <a:gd name="T4" fmla="*/ 101 w 141"/>
                <a:gd name="T5" fmla="*/ 124 h 162"/>
                <a:gd name="T6" fmla="*/ 112 w 141"/>
                <a:gd name="T7" fmla="*/ 81 h 162"/>
                <a:gd name="T8" fmla="*/ 71 w 141"/>
                <a:gd name="T9" fmla="*/ 23 h 162"/>
                <a:gd name="T10" fmla="*/ 40 w 141"/>
                <a:gd name="T11" fmla="*/ 38 h 162"/>
                <a:gd name="T12" fmla="*/ 29 w 141"/>
                <a:gd name="T13" fmla="*/ 81 h 162"/>
                <a:gd name="T14" fmla="*/ 0 w 141"/>
                <a:gd name="T15" fmla="*/ 81 h 162"/>
                <a:gd name="T16" fmla="*/ 19 w 141"/>
                <a:gd name="T17" fmla="*/ 22 h 162"/>
                <a:gd name="T18" fmla="*/ 71 w 141"/>
                <a:gd name="T19" fmla="*/ 0 h 162"/>
                <a:gd name="T20" fmla="*/ 123 w 141"/>
                <a:gd name="T21" fmla="*/ 21 h 162"/>
                <a:gd name="T22" fmla="*/ 141 w 141"/>
                <a:gd name="T23" fmla="*/ 81 h 162"/>
                <a:gd name="T24" fmla="*/ 122 w 141"/>
                <a:gd name="T25" fmla="*/ 140 h 162"/>
                <a:gd name="T26" fmla="*/ 71 w 141"/>
                <a:gd name="T27" fmla="*/ 162 h 162"/>
                <a:gd name="T28" fmla="*/ 19 w 141"/>
                <a:gd name="T29" fmla="*/ 140 h 162"/>
                <a:gd name="T30" fmla="*/ 0 w 141"/>
                <a:gd name="T31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162">
                  <a:moveTo>
                    <a:pt x="29" y="81"/>
                  </a:moveTo>
                  <a:cubicBezTo>
                    <a:pt x="29" y="120"/>
                    <a:pt x="43" y="139"/>
                    <a:pt x="71" y="139"/>
                  </a:cubicBezTo>
                  <a:cubicBezTo>
                    <a:pt x="84" y="139"/>
                    <a:pt x="94" y="134"/>
                    <a:pt x="101" y="124"/>
                  </a:cubicBezTo>
                  <a:cubicBezTo>
                    <a:pt x="108" y="113"/>
                    <a:pt x="112" y="99"/>
                    <a:pt x="112" y="81"/>
                  </a:cubicBezTo>
                  <a:cubicBezTo>
                    <a:pt x="112" y="42"/>
                    <a:pt x="98" y="23"/>
                    <a:pt x="71" y="23"/>
                  </a:cubicBezTo>
                  <a:cubicBezTo>
                    <a:pt x="58" y="23"/>
                    <a:pt x="48" y="28"/>
                    <a:pt x="40" y="38"/>
                  </a:cubicBezTo>
                  <a:cubicBezTo>
                    <a:pt x="33" y="48"/>
                    <a:pt x="29" y="63"/>
                    <a:pt x="29" y="81"/>
                  </a:cubicBezTo>
                  <a:moveTo>
                    <a:pt x="0" y="81"/>
                  </a:moveTo>
                  <a:cubicBezTo>
                    <a:pt x="0" y="57"/>
                    <a:pt x="6" y="37"/>
                    <a:pt x="19" y="22"/>
                  </a:cubicBezTo>
                  <a:cubicBezTo>
                    <a:pt x="32" y="7"/>
                    <a:pt x="49" y="0"/>
                    <a:pt x="71" y="0"/>
                  </a:cubicBezTo>
                  <a:cubicBezTo>
                    <a:pt x="93" y="0"/>
                    <a:pt x="110" y="7"/>
                    <a:pt x="123" y="21"/>
                  </a:cubicBezTo>
                  <a:cubicBezTo>
                    <a:pt x="135" y="36"/>
                    <a:pt x="141" y="55"/>
                    <a:pt x="141" y="81"/>
                  </a:cubicBezTo>
                  <a:cubicBezTo>
                    <a:pt x="141" y="106"/>
                    <a:pt x="135" y="126"/>
                    <a:pt x="122" y="140"/>
                  </a:cubicBezTo>
                  <a:cubicBezTo>
                    <a:pt x="110" y="155"/>
                    <a:pt x="92" y="162"/>
                    <a:pt x="71" y="162"/>
                  </a:cubicBezTo>
                  <a:cubicBezTo>
                    <a:pt x="48" y="162"/>
                    <a:pt x="31" y="155"/>
                    <a:pt x="19" y="140"/>
                  </a:cubicBezTo>
                  <a:cubicBezTo>
                    <a:pt x="6" y="125"/>
                    <a:pt x="0" y="106"/>
                    <a:pt x="0" y="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0" name="Freeform 52"/>
            <p:cNvSpPr>
              <a:spLocks/>
            </p:cNvSpPr>
            <p:nvPr/>
          </p:nvSpPr>
          <p:spPr bwMode="auto">
            <a:xfrm>
              <a:off x="5549900" y="8499475"/>
              <a:ext cx="784225" cy="596900"/>
            </a:xfrm>
            <a:custGeom>
              <a:avLst/>
              <a:gdLst>
                <a:gd name="T0" fmla="*/ 181 w 209"/>
                <a:gd name="T1" fmla="*/ 159 h 159"/>
                <a:gd name="T2" fmla="*/ 181 w 209"/>
                <a:gd name="T3" fmla="*/ 60 h 159"/>
                <a:gd name="T4" fmla="*/ 149 w 209"/>
                <a:gd name="T5" fmla="*/ 23 h 159"/>
                <a:gd name="T6" fmla="*/ 131 w 209"/>
                <a:gd name="T7" fmla="*/ 29 h 159"/>
                <a:gd name="T8" fmla="*/ 119 w 209"/>
                <a:gd name="T9" fmla="*/ 44 h 159"/>
                <a:gd name="T10" fmla="*/ 119 w 209"/>
                <a:gd name="T11" fmla="*/ 159 h 159"/>
                <a:gd name="T12" fmla="*/ 91 w 209"/>
                <a:gd name="T13" fmla="*/ 159 h 159"/>
                <a:gd name="T14" fmla="*/ 91 w 209"/>
                <a:gd name="T15" fmla="*/ 48 h 159"/>
                <a:gd name="T16" fmla="*/ 82 w 209"/>
                <a:gd name="T17" fmla="*/ 30 h 159"/>
                <a:gd name="T18" fmla="*/ 59 w 209"/>
                <a:gd name="T19" fmla="*/ 23 h 159"/>
                <a:gd name="T20" fmla="*/ 42 w 209"/>
                <a:gd name="T21" fmla="*/ 30 h 159"/>
                <a:gd name="T22" fmla="*/ 28 w 209"/>
                <a:gd name="T23" fmla="*/ 44 h 159"/>
                <a:gd name="T24" fmla="*/ 28 w 209"/>
                <a:gd name="T25" fmla="*/ 159 h 159"/>
                <a:gd name="T26" fmla="*/ 0 w 209"/>
                <a:gd name="T27" fmla="*/ 159 h 159"/>
                <a:gd name="T28" fmla="*/ 0 w 209"/>
                <a:gd name="T29" fmla="*/ 3 h 159"/>
                <a:gd name="T30" fmla="*/ 19 w 209"/>
                <a:gd name="T31" fmla="*/ 3 h 159"/>
                <a:gd name="T32" fmla="*/ 28 w 209"/>
                <a:gd name="T33" fmla="*/ 21 h 159"/>
                <a:gd name="T34" fmla="*/ 68 w 209"/>
                <a:gd name="T35" fmla="*/ 0 h 159"/>
                <a:gd name="T36" fmla="*/ 115 w 209"/>
                <a:gd name="T37" fmla="*/ 21 h 159"/>
                <a:gd name="T38" fmla="*/ 132 w 209"/>
                <a:gd name="T39" fmla="*/ 6 h 159"/>
                <a:gd name="T40" fmla="*/ 158 w 209"/>
                <a:gd name="T41" fmla="*/ 0 h 159"/>
                <a:gd name="T42" fmla="*/ 196 w 209"/>
                <a:gd name="T43" fmla="*/ 14 h 159"/>
                <a:gd name="T44" fmla="*/ 209 w 209"/>
                <a:gd name="T45" fmla="*/ 55 h 159"/>
                <a:gd name="T46" fmla="*/ 209 w 209"/>
                <a:gd name="T47" fmla="*/ 159 h 159"/>
                <a:gd name="T48" fmla="*/ 181 w 209"/>
                <a:gd name="T4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159">
                  <a:moveTo>
                    <a:pt x="181" y="159"/>
                  </a:moveTo>
                  <a:cubicBezTo>
                    <a:pt x="181" y="60"/>
                    <a:pt x="181" y="60"/>
                    <a:pt x="181" y="60"/>
                  </a:cubicBezTo>
                  <a:cubicBezTo>
                    <a:pt x="181" y="36"/>
                    <a:pt x="171" y="23"/>
                    <a:pt x="149" y="23"/>
                  </a:cubicBezTo>
                  <a:cubicBezTo>
                    <a:pt x="143" y="23"/>
                    <a:pt x="136" y="25"/>
                    <a:pt x="131" y="29"/>
                  </a:cubicBezTo>
                  <a:cubicBezTo>
                    <a:pt x="125" y="34"/>
                    <a:pt x="121" y="38"/>
                    <a:pt x="119" y="44"/>
                  </a:cubicBezTo>
                  <a:cubicBezTo>
                    <a:pt x="119" y="159"/>
                    <a:pt x="119" y="159"/>
                    <a:pt x="119" y="15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0"/>
                    <a:pt x="88" y="34"/>
                    <a:pt x="82" y="30"/>
                  </a:cubicBezTo>
                  <a:cubicBezTo>
                    <a:pt x="77" y="26"/>
                    <a:pt x="69" y="23"/>
                    <a:pt x="59" y="23"/>
                  </a:cubicBezTo>
                  <a:cubicBezTo>
                    <a:pt x="54" y="23"/>
                    <a:pt x="48" y="25"/>
                    <a:pt x="42" y="30"/>
                  </a:cubicBezTo>
                  <a:cubicBezTo>
                    <a:pt x="35" y="34"/>
                    <a:pt x="31" y="39"/>
                    <a:pt x="28" y="44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9" y="7"/>
                    <a:pt x="52" y="0"/>
                    <a:pt x="68" y="0"/>
                  </a:cubicBezTo>
                  <a:cubicBezTo>
                    <a:pt x="90" y="0"/>
                    <a:pt x="106" y="7"/>
                    <a:pt x="115" y="21"/>
                  </a:cubicBezTo>
                  <a:cubicBezTo>
                    <a:pt x="118" y="15"/>
                    <a:pt x="124" y="10"/>
                    <a:pt x="132" y="6"/>
                  </a:cubicBezTo>
                  <a:cubicBezTo>
                    <a:pt x="141" y="2"/>
                    <a:pt x="149" y="0"/>
                    <a:pt x="158" y="0"/>
                  </a:cubicBezTo>
                  <a:cubicBezTo>
                    <a:pt x="174" y="0"/>
                    <a:pt x="187" y="5"/>
                    <a:pt x="196" y="14"/>
                  </a:cubicBezTo>
                  <a:cubicBezTo>
                    <a:pt x="205" y="24"/>
                    <a:pt x="209" y="37"/>
                    <a:pt x="209" y="55"/>
                  </a:cubicBezTo>
                  <a:cubicBezTo>
                    <a:pt x="209" y="159"/>
                    <a:pt x="209" y="159"/>
                    <a:pt x="209" y="159"/>
                  </a:cubicBezTo>
                  <a:lnTo>
                    <a:pt x="181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1" name="Freeform 53"/>
            <p:cNvSpPr>
              <a:spLocks noEditPoints="1"/>
            </p:cNvSpPr>
            <p:nvPr/>
          </p:nvSpPr>
          <p:spPr bwMode="auto">
            <a:xfrm>
              <a:off x="6454775" y="8288338"/>
              <a:ext cx="198438" cy="808038"/>
            </a:xfrm>
            <a:custGeom>
              <a:avLst/>
              <a:gdLst>
                <a:gd name="T0" fmla="*/ 36 w 53"/>
                <a:gd name="T1" fmla="*/ 0 h 215"/>
                <a:gd name="T2" fmla="*/ 48 w 53"/>
                <a:gd name="T3" fmla="*/ 5 h 215"/>
                <a:gd name="T4" fmla="*/ 53 w 53"/>
                <a:gd name="T5" fmla="*/ 17 h 215"/>
                <a:gd name="T6" fmla="*/ 48 w 53"/>
                <a:gd name="T7" fmla="*/ 29 h 215"/>
                <a:gd name="T8" fmla="*/ 36 w 53"/>
                <a:gd name="T9" fmla="*/ 34 h 215"/>
                <a:gd name="T10" fmla="*/ 24 w 53"/>
                <a:gd name="T11" fmla="*/ 29 h 215"/>
                <a:gd name="T12" fmla="*/ 19 w 53"/>
                <a:gd name="T13" fmla="*/ 17 h 215"/>
                <a:gd name="T14" fmla="*/ 24 w 53"/>
                <a:gd name="T15" fmla="*/ 5 h 215"/>
                <a:gd name="T16" fmla="*/ 36 w 53"/>
                <a:gd name="T17" fmla="*/ 0 h 215"/>
                <a:gd name="T18" fmla="*/ 21 w 53"/>
                <a:gd name="T19" fmla="*/ 215 h 215"/>
                <a:gd name="T20" fmla="*/ 21 w 53"/>
                <a:gd name="T21" fmla="*/ 82 h 215"/>
                <a:gd name="T22" fmla="*/ 0 w 53"/>
                <a:gd name="T23" fmla="*/ 82 h 215"/>
                <a:gd name="T24" fmla="*/ 0 w 53"/>
                <a:gd name="T25" fmla="*/ 59 h 215"/>
                <a:gd name="T26" fmla="*/ 49 w 53"/>
                <a:gd name="T27" fmla="*/ 59 h 215"/>
                <a:gd name="T28" fmla="*/ 49 w 53"/>
                <a:gd name="T29" fmla="*/ 215 h 215"/>
                <a:gd name="T30" fmla="*/ 21 w 53"/>
                <a:gd name="T31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215">
                  <a:moveTo>
                    <a:pt x="36" y="0"/>
                  </a:moveTo>
                  <a:cubicBezTo>
                    <a:pt x="41" y="0"/>
                    <a:pt x="45" y="1"/>
                    <a:pt x="48" y="5"/>
                  </a:cubicBezTo>
                  <a:cubicBezTo>
                    <a:pt x="52" y="8"/>
                    <a:pt x="53" y="12"/>
                    <a:pt x="53" y="17"/>
                  </a:cubicBezTo>
                  <a:cubicBezTo>
                    <a:pt x="53" y="22"/>
                    <a:pt x="52" y="26"/>
                    <a:pt x="48" y="29"/>
                  </a:cubicBezTo>
                  <a:cubicBezTo>
                    <a:pt x="45" y="32"/>
                    <a:pt x="41" y="34"/>
                    <a:pt x="36" y="34"/>
                  </a:cubicBezTo>
                  <a:cubicBezTo>
                    <a:pt x="32" y="34"/>
                    <a:pt x="27" y="32"/>
                    <a:pt x="24" y="29"/>
                  </a:cubicBezTo>
                  <a:cubicBezTo>
                    <a:pt x="21" y="26"/>
                    <a:pt x="19" y="22"/>
                    <a:pt x="19" y="17"/>
                  </a:cubicBezTo>
                  <a:cubicBezTo>
                    <a:pt x="19" y="12"/>
                    <a:pt x="21" y="8"/>
                    <a:pt x="24" y="5"/>
                  </a:cubicBezTo>
                  <a:cubicBezTo>
                    <a:pt x="27" y="1"/>
                    <a:pt x="31" y="0"/>
                    <a:pt x="36" y="0"/>
                  </a:cubicBezTo>
                  <a:moveTo>
                    <a:pt x="21" y="215"/>
                  </a:moveTo>
                  <a:cubicBezTo>
                    <a:pt x="21" y="82"/>
                    <a:pt x="21" y="82"/>
                    <a:pt x="21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9" y="215"/>
                    <a:pt x="49" y="215"/>
                    <a:pt x="49" y="215"/>
                  </a:cubicBezTo>
                  <a:lnTo>
                    <a:pt x="21" y="2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2" name="Freeform 54"/>
            <p:cNvSpPr>
              <a:spLocks noEditPoints="1"/>
            </p:cNvSpPr>
            <p:nvPr/>
          </p:nvSpPr>
          <p:spPr bwMode="auto">
            <a:xfrm>
              <a:off x="6765925" y="8499475"/>
              <a:ext cx="539750" cy="608013"/>
            </a:xfrm>
            <a:custGeom>
              <a:avLst/>
              <a:gdLst>
                <a:gd name="T0" fmla="*/ 74 w 144"/>
                <a:gd name="T1" fmla="*/ 23 h 162"/>
                <a:gd name="T2" fmla="*/ 43 w 144"/>
                <a:gd name="T3" fmla="*/ 35 h 162"/>
                <a:gd name="T4" fmla="*/ 29 w 144"/>
                <a:gd name="T5" fmla="*/ 64 h 162"/>
                <a:gd name="T6" fmla="*/ 116 w 144"/>
                <a:gd name="T7" fmla="*/ 64 h 162"/>
                <a:gd name="T8" fmla="*/ 106 w 144"/>
                <a:gd name="T9" fmla="*/ 36 h 162"/>
                <a:gd name="T10" fmla="*/ 74 w 144"/>
                <a:gd name="T11" fmla="*/ 23 h 162"/>
                <a:gd name="T12" fmla="*/ 141 w 144"/>
                <a:gd name="T13" fmla="*/ 84 h 162"/>
                <a:gd name="T14" fmla="*/ 29 w 144"/>
                <a:gd name="T15" fmla="*/ 84 h 162"/>
                <a:gd name="T16" fmla="*/ 44 w 144"/>
                <a:gd name="T17" fmla="*/ 126 h 162"/>
                <a:gd name="T18" fmla="*/ 78 w 144"/>
                <a:gd name="T19" fmla="*/ 139 h 162"/>
                <a:gd name="T20" fmla="*/ 118 w 144"/>
                <a:gd name="T21" fmla="*/ 125 h 162"/>
                <a:gd name="T22" fmla="*/ 129 w 144"/>
                <a:gd name="T23" fmla="*/ 145 h 162"/>
                <a:gd name="T24" fmla="*/ 110 w 144"/>
                <a:gd name="T25" fmla="*/ 156 h 162"/>
                <a:gd name="T26" fmla="*/ 72 w 144"/>
                <a:gd name="T27" fmla="*/ 162 h 162"/>
                <a:gd name="T28" fmla="*/ 22 w 144"/>
                <a:gd name="T29" fmla="*/ 142 h 162"/>
                <a:gd name="T30" fmla="*/ 0 w 144"/>
                <a:gd name="T31" fmla="*/ 83 h 162"/>
                <a:gd name="T32" fmla="*/ 23 w 144"/>
                <a:gd name="T33" fmla="*/ 21 h 162"/>
                <a:gd name="T34" fmla="*/ 73 w 144"/>
                <a:gd name="T35" fmla="*/ 0 h 162"/>
                <a:gd name="T36" fmla="*/ 125 w 144"/>
                <a:gd name="T37" fmla="*/ 19 h 162"/>
                <a:gd name="T38" fmla="*/ 144 w 144"/>
                <a:gd name="T39" fmla="*/ 67 h 162"/>
                <a:gd name="T40" fmla="*/ 141 w 144"/>
                <a:gd name="T41" fmla="*/ 8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62">
                  <a:moveTo>
                    <a:pt x="74" y="23"/>
                  </a:moveTo>
                  <a:cubicBezTo>
                    <a:pt x="62" y="23"/>
                    <a:pt x="51" y="27"/>
                    <a:pt x="43" y="35"/>
                  </a:cubicBezTo>
                  <a:cubicBezTo>
                    <a:pt x="35" y="43"/>
                    <a:pt x="31" y="52"/>
                    <a:pt x="29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6" y="52"/>
                    <a:pt x="113" y="43"/>
                    <a:pt x="106" y="36"/>
                  </a:cubicBezTo>
                  <a:cubicBezTo>
                    <a:pt x="98" y="27"/>
                    <a:pt x="87" y="23"/>
                    <a:pt x="74" y="23"/>
                  </a:cubicBezTo>
                  <a:moveTo>
                    <a:pt x="141" y="84"/>
                  </a:moveTo>
                  <a:cubicBezTo>
                    <a:pt x="29" y="84"/>
                    <a:pt x="29" y="84"/>
                    <a:pt x="29" y="84"/>
                  </a:cubicBezTo>
                  <a:cubicBezTo>
                    <a:pt x="29" y="102"/>
                    <a:pt x="34" y="116"/>
                    <a:pt x="44" y="126"/>
                  </a:cubicBezTo>
                  <a:cubicBezTo>
                    <a:pt x="53" y="134"/>
                    <a:pt x="64" y="139"/>
                    <a:pt x="78" y="139"/>
                  </a:cubicBezTo>
                  <a:cubicBezTo>
                    <a:pt x="94" y="139"/>
                    <a:pt x="107" y="134"/>
                    <a:pt x="118" y="125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25" y="149"/>
                    <a:pt x="118" y="153"/>
                    <a:pt x="110" y="156"/>
                  </a:cubicBezTo>
                  <a:cubicBezTo>
                    <a:pt x="98" y="160"/>
                    <a:pt x="86" y="162"/>
                    <a:pt x="72" y="162"/>
                  </a:cubicBezTo>
                  <a:cubicBezTo>
                    <a:pt x="53" y="162"/>
                    <a:pt x="36" y="155"/>
                    <a:pt x="22" y="142"/>
                  </a:cubicBezTo>
                  <a:cubicBezTo>
                    <a:pt x="7" y="127"/>
                    <a:pt x="0" y="108"/>
                    <a:pt x="0" y="83"/>
                  </a:cubicBezTo>
                  <a:cubicBezTo>
                    <a:pt x="0" y="57"/>
                    <a:pt x="7" y="36"/>
                    <a:pt x="23" y="21"/>
                  </a:cubicBezTo>
                  <a:cubicBezTo>
                    <a:pt x="37" y="7"/>
                    <a:pt x="54" y="0"/>
                    <a:pt x="73" y="0"/>
                  </a:cubicBezTo>
                  <a:cubicBezTo>
                    <a:pt x="95" y="0"/>
                    <a:pt x="113" y="6"/>
                    <a:pt x="125" y="19"/>
                  </a:cubicBezTo>
                  <a:cubicBezTo>
                    <a:pt x="137" y="31"/>
                    <a:pt x="144" y="47"/>
                    <a:pt x="144" y="67"/>
                  </a:cubicBezTo>
                  <a:cubicBezTo>
                    <a:pt x="144" y="73"/>
                    <a:pt x="143" y="79"/>
                    <a:pt x="141" y="8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3" name="Freeform 55"/>
            <p:cNvSpPr>
              <a:spLocks noEditPoints="1"/>
            </p:cNvSpPr>
            <p:nvPr/>
          </p:nvSpPr>
          <p:spPr bwMode="auto">
            <a:xfrm>
              <a:off x="-1066800" y="9602788"/>
              <a:ext cx="506413" cy="836613"/>
            </a:xfrm>
            <a:custGeom>
              <a:avLst/>
              <a:gdLst>
                <a:gd name="T0" fmla="*/ 108 w 135"/>
                <a:gd name="T1" fmla="*/ 100 h 223"/>
                <a:gd name="T2" fmla="*/ 79 w 135"/>
                <a:gd name="T3" fmla="*/ 85 h 223"/>
                <a:gd name="T4" fmla="*/ 43 w 135"/>
                <a:gd name="T5" fmla="*/ 101 h 223"/>
                <a:gd name="T6" fmla="*/ 29 w 135"/>
                <a:gd name="T7" fmla="*/ 144 h 223"/>
                <a:gd name="T8" fmla="*/ 80 w 135"/>
                <a:gd name="T9" fmla="*/ 200 h 223"/>
                <a:gd name="T10" fmla="*/ 96 w 135"/>
                <a:gd name="T11" fmla="*/ 196 h 223"/>
                <a:gd name="T12" fmla="*/ 108 w 135"/>
                <a:gd name="T13" fmla="*/ 187 h 223"/>
                <a:gd name="T14" fmla="*/ 108 w 135"/>
                <a:gd name="T15" fmla="*/ 100 h 223"/>
                <a:gd name="T16" fmla="*/ 108 w 135"/>
                <a:gd name="T17" fmla="*/ 220 h 223"/>
                <a:gd name="T18" fmla="*/ 108 w 135"/>
                <a:gd name="T19" fmla="*/ 209 h 223"/>
                <a:gd name="T20" fmla="*/ 66 w 135"/>
                <a:gd name="T21" fmla="*/ 223 h 223"/>
                <a:gd name="T22" fmla="*/ 18 w 135"/>
                <a:gd name="T23" fmla="*/ 202 h 223"/>
                <a:gd name="T24" fmla="*/ 0 w 135"/>
                <a:gd name="T25" fmla="*/ 146 h 223"/>
                <a:gd name="T26" fmla="*/ 21 w 135"/>
                <a:gd name="T27" fmla="*/ 86 h 223"/>
                <a:gd name="T28" fmla="*/ 71 w 135"/>
                <a:gd name="T29" fmla="*/ 61 h 223"/>
                <a:gd name="T30" fmla="*/ 108 w 135"/>
                <a:gd name="T31" fmla="*/ 73 h 223"/>
                <a:gd name="T32" fmla="*/ 108 w 135"/>
                <a:gd name="T33" fmla="*/ 0 h 223"/>
                <a:gd name="T34" fmla="*/ 135 w 135"/>
                <a:gd name="T35" fmla="*/ 0 h 223"/>
                <a:gd name="T36" fmla="*/ 135 w 135"/>
                <a:gd name="T37" fmla="*/ 220 h 223"/>
                <a:gd name="T38" fmla="*/ 108 w 135"/>
                <a:gd name="T39" fmla="*/ 22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5" h="223">
                  <a:moveTo>
                    <a:pt x="108" y="100"/>
                  </a:moveTo>
                  <a:cubicBezTo>
                    <a:pt x="101" y="90"/>
                    <a:pt x="91" y="85"/>
                    <a:pt x="79" y="85"/>
                  </a:cubicBezTo>
                  <a:cubicBezTo>
                    <a:pt x="64" y="85"/>
                    <a:pt x="52" y="90"/>
                    <a:pt x="43" y="101"/>
                  </a:cubicBezTo>
                  <a:cubicBezTo>
                    <a:pt x="34" y="112"/>
                    <a:pt x="29" y="126"/>
                    <a:pt x="29" y="144"/>
                  </a:cubicBezTo>
                  <a:cubicBezTo>
                    <a:pt x="29" y="181"/>
                    <a:pt x="46" y="200"/>
                    <a:pt x="80" y="200"/>
                  </a:cubicBezTo>
                  <a:cubicBezTo>
                    <a:pt x="85" y="200"/>
                    <a:pt x="90" y="199"/>
                    <a:pt x="96" y="196"/>
                  </a:cubicBezTo>
                  <a:cubicBezTo>
                    <a:pt x="102" y="193"/>
                    <a:pt x="106" y="190"/>
                    <a:pt x="108" y="187"/>
                  </a:cubicBezTo>
                  <a:lnTo>
                    <a:pt x="108" y="100"/>
                  </a:lnTo>
                  <a:close/>
                  <a:moveTo>
                    <a:pt x="108" y="220"/>
                  </a:moveTo>
                  <a:cubicBezTo>
                    <a:pt x="108" y="209"/>
                    <a:pt x="108" y="209"/>
                    <a:pt x="108" y="209"/>
                  </a:cubicBezTo>
                  <a:cubicBezTo>
                    <a:pt x="98" y="218"/>
                    <a:pt x="84" y="223"/>
                    <a:pt x="66" y="223"/>
                  </a:cubicBezTo>
                  <a:cubicBezTo>
                    <a:pt x="46" y="223"/>
                    <a:pt x="30" y="216"/>
                    <a:pt x="18" y="202"/>
                  </a:cubicBezTo>
                  <a:cubicBezTo>
                    <a:pt x="6" y="188"/>
                    <a:pt x="0" y="170"/>
                    <a:pt x="0" y="146"/>
                  </a:cubicBezTo>
                  <a:cubicBezTo>
                    <a:pt x="0" y="123"/>
                    <a:pt x="7" y="103"/>
                    <a:pt x="21" y="86"/>
                  </a:cubicBezTo>
                  <a:cubicBezTo>
                    <a:pt x="35" y="70"/>
                    <a:pt x="51" y="61"/>
                    <a:pt x="71" y="61"/>
                  </a:cubicBezTo>
                  <a:cubicBezTo>
                    <a:pt x="87" y="61"/>
                    <a:pt x="99" y="65"/>
                    <a:pt x="108" y="73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5" y="220"/>
                    <a:pt x="135" y="220"/>
                    <a:pt x="135" y="220"/>
                  </a:cubicBezTo>
                  <a:lnTo>
                    <a:pt x="108" y="2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4" name="Freeform 56"/>
            <p:cNvSpPr>
              <a:spLocks noEditPoints="1"/>
            </p:cNvSpPr>
            <p:nvPr/>
          </p:nvSpPr>
          <p:spPr bwMode="auto">
            <a:xfrm>
              <a:off x="-447675" y="9831388"/>
              <a:ext cx="541338" cy="608013"/>
            </a:xfrm>
            <a:custGeom>
              <a:avLst/>
              <a:gdLst>
                <a:gd name="T0" fmla="*/ 74 w 144"/>
                <a:gd name="T1" fmla="*/ 24 h 162"/>
                <a:gd name="T2" fmla="*/ 43 w 144"/>
                <a:gd name="T3" fmla="*/ 36 h 162"/>
                <a:gd name="T4" fmla="*/ 30 w 144"/>
                <a:gd name="T5" fmla="*/ 64 h 162"/>
                <a:gd name="T6" fmla="*/ 116 w 144"/>
                <a:gd name="T7" fmla="*/ 64 h 162"/>
                <a:gd name="T8" fmla="*/ 106 w 144"/>
                <a:gd name="T9" fmla="*/ 36 h 162"/>
                <a:gd name="T10" fmla="*/ 74 w 144"/>
                <a:gd name="T11" fmla="*/ 24 h 162"/>
                <a:gd name="T12" fmla="*/ 142 w 144"/>
                <a:gd name="T13" fmla="*/ 84 h 162"/>
                <a:gd name="T14" fmla="*/ 29 w 144"/>
                <a:gd name="T15" fmla="*/ 84 h 162"/>
                <a:gd name="T16" fmla="*/ 44 w 144"/>
                <a:gd name="T17" fmla="*/ 126 h 162"/>
                <a:gd name="T18" fmla="*/ 78 w 144"/>
                <a:gd name="T19" fmla="*/ 139 h 162"/>
                <a:gd name="T20" fmla="*/ 118 w 144"/>
                <a:gd name="T21" fmla="*/ 125 h 162"/>
                <a:gd name="T22" fmla="*/ 129 w 144"/>
                <a:gd name="T23" fmla="*/ 145 h 162"/>
                <a:gd name="T24" fmla="*/ 110 w 144"/>
                <a:gd name="T25" fmla="*/ 156 h 162"/>
                <a:gd name="T26" fmla="*/ 73 w 144"/>
                <a:gd name="T27" fmla="*/ 162 h 162"/>
                <a:gd name="T28" fmla="*/ 23 w 144"/>
                <a:gd name="T29" fmla="*/ 142 h 162"/>
                <a:gd name="T30" fmla="*/ 0 w 144"/>
                <a:gd name="T31" fmla="*/ 83 h 162"/>
                <a:gd name="T32" fmla="*/ 23 w 144"/>
                <a:gd name="T33" fmla="*/ 21 h 162"/>
                <a:gd name="T34" fmla="*/ 73 w 144"/>
                <a:gd name="T35" fmla="*/ 0 h 162"/>
                <a:gd name="T36" fmla="*/ 125 w 144"/>
                <a:gd name="T37" fmla="*/ 19 h 162"/>
                <a:gd name="T38" fmla="*/ 144 w 144"/>
                <a:gd name="T39" fmla="*/ 67 h 162"/>
                <a:gd name="T40" fmla="*/ 142 w 144"/>
                <a:gd name="T41" fmla="*/ 8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62">
                  <a:moveTo>
                    <a:pt x="74" y="24"/>
                  </a:moveTo>
                  <a:cubicBezTo>
                    <a:pt x="62" y="24"/>
                    <a:pt x="52" y="28"/>
                    <a:pt x="43" y="36"/>
                  </a:cubicBezTo>
                  <a:cubicBezTo>
                    <a:pt x="35" y="43"/>
                    <a:pt x="31" y="53"/>
                    <a:pt x="30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6" y="53"/>
                    <a:pt x="113" y="43"/>
                    <a:pt x="106" y="36"/>
                  </a:cubicBezTo>
                  <a:cubicBezTo>
                    <a:pt x="98" y="28"/>
                    <a:pt x="88" y="24"/>
                    <a:pt x="74" y="24"/>
                  </a:cubicBezTo>
                  <a:moveTo>
                    <a:pt x="142" y="84"/>
                  </a:moveTo>
                  <a:cubicBezTo>
                    <a:pt x="29" y="84"/>
                    <a:pt x="29" y="84"/>
                    <a:pt x="29" y="84"/>
                  </a:cubicBezTo>
                  <a:cubicBezTo>
                    <a:pt x="29" y="102"/>
                    <a:pt x="34" y="116"/>
                    <a:pt x="44" y="126"/>
                  </a:cubicBezTo>
                  <a:cubicBezTo>
                    <a:pt x="53" y="135"/>
                    <a:pt x="64" y="139"/>
                    <a:pt x="78" y="139"/>
                  </a:cubicBezTo>
                  <a:cubicBezTo>
                    <a:pt x="94" y="139"/>
                    <a:pt x="107" y="134"/>
                    <a:pt x="118" y="125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25" y="149"/>
                    <a:pt x="119" y="153"/>
                    <a:pt x="110" y="156"/>
                  </a:cubicBezTo>
                  <a:cubicBezTo>
                    <a:pt x="99" y="160"/>
                    <a:pt x="86" y="162"/>
                    <a:pt x="73" y="162"/>
                  </a:cubicBezTo>
                  <a:cubicBezTo>
                    <a:pt x="53" y="162"/>
                    <a:pt x="36" y="156"/>
                    <a:pt x="23" y="142"/>
                  </a:cubicBezTo>
                  <a:cubicBezTo>
                    <a:pt x="7" y="128"/>
                    <a:pt x="0" y="108"/>
                    <a:pt x="0" y="83"/>
                  </a:cubicBezTo>
                  <a:cubicBezTo>
                    <a:pt x="0" y="57"/>
                    <a:pt x="8" y="37"/>
                    <a:pt x="23" y="21"/>
                  </a:cubicBezTo>
                  <a:cubicBezTo>
                    <a:pt x="37" y="7"/>
                    <a:pt x="54" y="0"/>
                    <a:pt x="73" y="0"/>
                  </a:cubicBezTo>
                  <a:cubicBezTo>
                    <a:pt x="95" y="0"/>
                    <a:pt x="113" y="7"/>
                    <a:pt x="125" y="19"/>
                  </a:cubicBezTo>
                  <a:cubicBezTo>
                    <a:pt x="138" y="31"/>
                    <a:pt x="144" y="47"/>
                    <a:pt x="144" y="67"/>
                  </a:cubicBezTo>
                  <a:cubicBezTo>
                    <a:pt x="144" y="73"/>
                    <a:pt x="143" y="79"/>
                    <a:pt x="142" y="8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5" name="Freeform 57"/>
            <p:cNvSpPr>
              <a:spLocks/>
            </p:cNvSpPr>
            <p:nvPr/>
          </p:nvSpPr>
          <p:spPr bwMode="auto">
            <a:xfrm>
              <a:off x="163512" y="9831388"/>
              <a:ext cx="384175" cy="608013"/>
            </a:xfrm>
            <a:custGeom>
              <a:avLst/>
              <a:gdLst>
                <a:gd name="T0" fmla="*/ 0 w 102"/>
                <a:gd name="T1" fmla="*/ 150 h 162"/>
                <a:gd name="T2" fmla="*/ 9 w 102"/>
                <a:gd name="T3" fmla="*/ 124 h 162"/>
                <a:gd name="T4" fmla="*/ 47 w 102"/>
                <a:gd name="T5" fmla="*/ 139 h 162"/>
                <a:gd name="T6" fmla="*/ 73 w 102"/>
                <a:gd name="T7" fmla="*/ 117 h 162"/>
                <a:gd name="T8" fmla="*/ 48 w 102"/>
                <a:gd name="T9" fmla="*/ 91 h 162"/>
                <a:gd name="T10" fmla="*/ 22 w 102"/>
                <a:gd name="T11" fmla="*/ 78 h 162"/>
                <a:gd name="T12" fmla="*/ 10 w 102"/>
                <a:gd name="T13" fmla="*/ 67 h 162"/>
                <a:gd name="T14" fmla="*/ 3 w 102"/>
                <a:gd name="T15" fmla="*/ 55 h 162"/>
                <a:gd name="T16" fmla="*/ 1 w 102"/>
                <a:gd name="T17" fmla="*/ 41 h 162"/>
                <a:gd name="T18" fmla="*/ 15 w 102"/>
                <a:gd name="T19" fmla="*/ 11 h 162"/>
                <a:gd name="T20" fmla="*/ 51 w 102"/>
                <a:gd name="T21" fmla="*/ 0 h 162"/>
                <a:gd name="T22" fmla="*/ 94 w 102"/>
                <a:gd name="T23" fmla="*/ 11 h 162"/>
                <a:gd name="T24" fmla="*/ 87 w 102"/>
                <a:gd name="T25" fmla="*/ 37 h 162"/>
                <a:gd name="T26" fmla="*/ 53 w 102"/>
                <a:gd name="T27" fmla="*/ 24 h 162"/>
                <a:gd name="T28" fmla="*/ 37 w 102"/>
                <a:gd name="T29" fmla="*/ 28 h 162"/>
                <a:gd name="T30" fmla="*/ 30 w 102"/>
                <a:gd name="T31" fmla="*/ 40 h 162"/>
                <a:gd name="T32" fmla="*/ 47 w 102"/>
                <a:gd name="T33" fmla="*/ 63 h 162"/>
                <a:gd name="T34" fmla="*/ 67 w 102"/>
                <a:gd name="T35" fmla="*/ 72 h 162"/>
                <a:gd name="T36" fmla="*/ 93 w 102"/>
                <a:gd name="T37" fmla="*/ 91 h 162"/>
                <a:gd name="T38" fmla="*/ 102 w 102"/>
                <a:gd name="T39" fmla="*/ 118 h 162"/>
                <a:gd name="T40" fmla="*/ 87 w 102"/>
                <a:gd name="T41" fmla="*/ 150 h 162"/>
                <a:gd name="T42" fmla="*/ 46 w 102"/>
                <a:gd name="T43" fmla="*/ 162 h 162"/>
                <a:gd name="T44" fmla="*/ 0 w 102"/>
                <a:gd name="T45" fmla="*/ 15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" h="162">
                  <a:moveTo>
                    <a:pt x="0" y="150"/>
                  </a:moveTo>
                  <a:cubicBezTo>
                    <a:pt x="9" y="124"/>
                    <a:pt x="9" y="124"/>
                    <a:pt x="9" y="124"/>
                  </a:cubicBezTo>
                  <a:cubicBezTo>
                    <a:pt x="25" y="134"/>
                    <a:pt x="37" y="139"/>
                    <a:pt x="47" y="139"/>
                  </a:cubicBezTo>
                  <a:cubicBezTo>
                    <a:pt x="64" y="139"/>
                    <a:pt x="73" y="132"/>
                    <a:pt x="73" y="117"/>
                  </a:cubicBezTo>
                  <a:cubicBezTo>
                    <a:pt x="73" y="107"/>
                    <a:pt x="64" y="98"/>
                    <a:pt x="48" y="91"/>
                  </a:cubicBezTo>
                  <a:cubicBezTo>
                    <a:pt x="35" y="85"/>
                    <a:pt x="26" y="81"/>
                    <a:pt x="22" y="78"/>
                  </a:cubicBezTo>
                  <a:cubicBezTo>
                    <a:pt x="18" y="75"/>
                    <a:pt x="14" y="71"/>
                    <a:pt x="10" y="67"/>
                  </a:cubicBezTo>
                  <a:cubicBezTo>
                    <a:pt x="7" y="63"/>
                    <a:pt x="5" y="59"/>
                    <a:pt x="3" y="55"/>
                  </a:cubicBezTo>
                  <a:cubicBezTo>
                    <a:pt x="2" y="51"/>
                    <a:pt x="1" y="46"/>
                    <a:pt x="1" y="41"/>
                  </a:cubicBezTo>
                  <a:cubicBezTo>
                    <a:pt x="1" y="28"/>
                    <a:pt x="5" y="18"/>
                    <a:pt x="15" y="11"/>
                  </a:cubicBezTo>
                  <a:cubicBezTo>
                    <a:pt x="24" y="4"/>
                    <a:pt x="36" y="0"/>
                    <a:pt x="51" y="0"/>
                  </a:cubicBezTo>
                  <a:cubicBezTo>
                    <a:pt x="63" y="0"/>
                    <a:pt x="77" y="4"/>
                    <a:pt x="94" y="11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76" y="28"/>
                    <a:pt x="64" y="24"/>
                    <a:pt x="53" y="24"/>
                  </a:cubicBezTo>
                  <a:cubicBezTo>
                    <a:pt x="47" y="24"/>
                    <a:pt x="41" y="25"/>
                    <a:pt x="37" y="28"/>
                  </a:cubicBezTo>
                  <a:cubicBezTo>
                    <a:pt x="32" y="31"/>
                    <a:pt x="30" y="35"/>
                    <a:pt x="30" y="40"/>
                  </a:cubicBezTo>
                  <a:cubicBezTo>
                    <a:pt x="30" y="50"/>
                    <a:pt x="36" y="58"/>
                    <a:pt x="47" y="63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9" y="77"/>
                    <a:pt x="88" y="84"/>
                    <a:pt x="93" y="91"/>
                  </a:cubicBezTo>
                  <a:cubicBezTo>
                    <a:pt x="99" y="98"/>
                    <a:pt x="102" y="107"/>
                    <a:pt x="102" y="118"/>
                  </a:cubicBezTo>
                  <a:cubicBezTo>
                    <a:pt x="102" y="132"/>
                    <a:pt x="97" y="143"/>
                    <a:pt x="87" y="150"/>
                  </a:cubicBezTo>
                  <a:cubicBezTo>
                    <a:pt x="77" y="158"/>
                    <a:pt x="64" y="162"/>
                    <a:pt x="46" y="162"/>
                  </a:cubicBezTo>
                  <a:cubicBezTo>
                    <a:pt x="30" y="162"/>
                    <a:pt x="14" y="158"/>
                    <a:pt x="0" y="15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6" name="Freeform 58"/>
            <p:cNvSpPr>
              <a:spLocks noEditPoints="1"/>
            </p:cNvSpPr>
            <p:nvPr/>
          </p:nvSpPr>
          <p:spPr bwMode="auto">
            <a:xfrm>
              <a:off x="993775" y="9831388"/>
              <a:ext cx="509588" cy="828675"/>
            </a:xfrm>
            <a:custGeom>
              <a:avLst/>
              <a:gdLst>
                <a:gd name="T0" fmla="*/ 28 w 136"/>
                <a:gd name="T1" fmla="*/ 37 h 221"/>
                <a:gd name="T2" fmla="*/ 28 w 136"/>
                <a:gd name="T3" fmla="*/ 128 h 221"/>
                <a:gd name="T4" fmla="*/ 39 w 136"/>
                <a:gd name="T5" fmla="*/ 135 h 221"/>
                <a:gd name="T6" fmla="*/ 55 w 136"/>
                <a:gd name="T7" fmla="*/ 139 h 221"/>
                <a:gd name="T8" fmla="*/ 107 w 136"/>
                <a:gd name="T9" fmla="*/ 81 h 221"/>
                <a:gd name="T10" fmla="*/ 95 w 136"/>
                <a:gd name="T11" fmla="*/ 37 h 221"/>
                <a:gd name="T12" fmla="*/ 55 w 136"/>
                <a:gd name="T13" fmla="*/ 24 h 221"/>
                <a:gd name="T14" fmla="*/ 41 w 136"/>
                <a:gd name="T15" fmla="*/ 28 h 221"/>
                <a:gd name="T16" fmla="*/ 28 w 136"/>
                <a:gd name="T17" fmla="*/ 37 h 221"/>
                <a:gd name="T18" fmla="*/ 28 w 136"/>
                <a:gd name="T19" fmla="*/ 151 h 221"/>
                <a:gd name="T20" fmla="*/ 28 w 136"/>
                <a:gd name="T21" fmla="*/ 221 h 221"/>
                <a:gd name="T22" fmla="*/ 0 w 136"/>
                <a:gd name="T23" fmla="*/ 221 h 221"/>
                <a:gd name="T24" fmla="*/ 0 w 136"/>
                <a:gd name="T25" fmla="*/ 3 h 221"/>
                <a:gd name="T26" fmla="*/ 28 w 136"/>
                <a:gd name="T27" fmla="*/ 3 h 221"/>
                <a:gd name="T28" fmla="*/ 28 w 136"/>
                <a:gd name="T29" fmla="*/ 16 h 221"/>
                <a:gd name="T30" fmla="*/ 66 w 136"/>
                <a:gd name="T31" fmla="*/ 0 h 221"/>
                <a:gd name="T32" fmla="*/ 117 w 136"/>
                <a:gd name="T33" fmla="*/ 21 h 221"/>
                <a:gd name="T34" fmla="*/ 136 w 136"/>
                <a:gd name="T35" fmla="*/ 82 h 221"/>
                <a:gd name="T36" fmla="*/ 117 w 136"/>
                <a:gd name="T37" fmla="*/ 140 h 221"/>
                <a:gd name="T38" fmla="*/ 63 w 136"/>
                <a:gd name="T39" fmla="*/ 162 h 221"/>
                <a:gd name="T40" fmla="*/ 42 w 136"/>
                <a:gd name="T41" fmla="*/ 159 h 221"/>
                <a:gd name="T42" fmla="*/ 28 w 136"/>
                <a:gd name="T43" fmla="*/ 15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221">
                  <a:moveTo>
                    <a:pt x="28" y="37"/>
                  </a:moveTo>
                  <a:cubicBezTo>
                    <a:pt x="28" y="128"/>
                    <a:pt x="28" y="128"/>
                    <a:pt x="28" y="128"/>
                  </a:cubicBezTo>
                  <a:cubicBezTo>
                    <a:pt x="29" y="131"/>
                    <a:pt x="33" y="133"/>
                    <a:pt x="39" y="135"/>
                  </a:cubicBezTo>
                  <a:cubicBezTo>
                    <a:pt x="44" y="138"/>
                    <a:pt x="50" y="139"/>
                    <a:pt x="55" y="139"/>
                  </a:cubicBezTo>
                  <a:cubicBezTo>
                    <a:pt x="90" y="139"/>
                    <a:pt x="107" y="120"/>
                    <a:pt x="107" y="81"/>
                  </a:cubicBezTo>
                  <a:cubicBezTo>
                    <a:pt x="107" y="61"/>
                    <a:pt x="103" y="46"/>
                    <a:pt x="95" y="37"/>
                  </a:cubicBezTo>
                  <a:cubicBezTo>
                    <a:pt x="86" y="28"/>
                    <a:pt x="73" y="24"/>
                    <a:pt x="55" y="24"/>
                  </a:cubicBezTo>
                  <a:cubicBezTo>
                    <a:pt x="51" y="24"/>
                    <a:pt x="47" y="25"/>
                    <a:pt x="41" y="28"/>
                  </a:cubicBezTo>
                  <a:cubicBezTo>
                    <a:pt x="35" y="30"/>
                    <a:pt x="31" y="33"/>
                    <a:pt x="28" y="37"/>
                  </a:cubicBezTo>
                  <a:moveTo>
                    <a:pt x="28" y="151"/>
                  </a:moveTo>
                  <a:cubicBezTo>
                    <a:pt x="28" y="221"/>
                    <a:pt x="28" y="221"/>
                    <a:pt x="28" y="221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38" y="5"/>
                    <a:pt x="51" y="0"/>
                    <a:pt x="66" y="0"/>
                  </a:cubicBezTo>
                  <a:cubicBezTo>
                    <a:pt x="88" y="0"/>
                    <a:pt x="105" y="7"/>
                    <a:pt x="117" y="21"/>
                  </a:cubicBezTo>
                  <a:cubicBezTo>
                    <a:pt x="130" y="35"/>
                    <a:pt x="136" y="55"/>
                    <a:pt x="136" y="82"/>
                  </a:cubicBezTo>
                  <a:cubicBezTo>
                    <a:pt x="136" y="105"/>
                    <a:pt x="130" y="125"/>
                    <a:pt x="117" y="140"/>
                  </a:cubicBezTo>
                  <a:cubicBezTo>
                    <a:pt x="105" y="155"/>
                    <a:pt x="87" y="162"/>
                    <a:pt x="63" y="162"/>
                  </a:cubicBezTo>
                  <a:cubicBezTo>
                    <a:pt x="57" y="162"/>
                    <a:pt x="50" y="161"/>
                    <a:pt x="42" y="159"/>
                  </a:cubicBezTo>
                  <a:cubicBezTo>
                    <a:pt x="35" y="157"/>
                    <a:pt x="30" y="154"/>
                    <a:pt x="28" y="15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7" name="Freeform 59"/>
            <p:cNvSpPr>
              <a:spLocks noEditPoints="1"/>
            </p:cNvSpPr>
            <p:nvPr/>
          </p:nvSpPr>
          <p:spPr bwMode="auto">
            <a:xfrm>
              <a:off x="1579562" y="9831388"/>
              <a:ext cx="539750" cy="608013"/>
            </a:xfrm>
            <a:custGeom>
              <a:avLst/>
              <a:gdLst>
                <a:gd name="T0" fmla="*/ 75 w 144"/>
                <a:gd name="T1" fmla="*/ 24 h 162"/>
                <a:gd name="T2" fmla="*/ 44 w 144"/>
                <a:gd name="T3" fmla="*/ 36 h 162"/>
                <a:gd name="T4" fmla="*/ 30 w 144"/>
                <a:gd name="T5" fmla="*/ 64 h 162"/>
                <a:gd name="T6" fmla="*/ 117 w 144"/>
                <a:gd name="T7" fmla="*/ 64 h 162"/>
                <a:gd name="T8" fmla="*/ 106 w 144"/>
                <a:gd name="T9" fmla="*/ 36 h 162"/>
                <a:gd name="T10" fmla="*/ 75 w 144"/>
                <a:gd name="T11" fmla="*/ 24 h 162"/>
                <a:gd name="T12" fmla="*/ 142 w 144"/>
                <a:gd name="T13" fmla="*/ 84 h 162"/>
                <a:gd name="T14" fmla="*/ 29 w 144"/>
                <a:gd name="T15" fmla="*/ 84 h 162"/>
                <a:gd name="T16" fmla="*/ 44 w 144"/>
                <a:gd name="T17" fmla="*/ 126 h 162"/>
                <a:gd name="T18" fmla="*/ 79 w 144"/>
                <a:gd name="T19" fmla="*/ 139 h 162"/>
                <a:gd name="T20" fmla="*/ 118 w 144"/>
                <a:gd name="T21" fmla="*/ 125 h 162"/>
                <a:gd name="T22" fmla="*/ 130 w 144"/>
                <a:gd name="T23" fmla="*/ 145 h 162"/>
                <a:gd name="T24" fmla="*/ 110 w 144"/>
                <a:gd name="T25" fmla="*/ 156 h 162"/>
                <a:gd name="T26" fmla="*/ 73 w 144"/>
                <a:gd name="T27" fmla="*/ 162 h 162"/>
                <a:gd name="T28" fmla="*/ 23 w 144"/>
                <a:gd name="T29" fmla="*/ 142 h 162"/>
                <a:gd name="T30" fmla="*/ 0 w 144"/>
                <a:gd name="T31" fmla="*/ 83 h 162"/>
                <a:gd name="T32" fmla="*/ 24 w 144"/>
                <a:gd name="T33" fmla="*/ 21 h 162"/>
                <a:gd name="T34" fmla="*/ 73 w 144"/>
                <a:gd name="T35" fmla="*/ 0 h 162"/>
                <a:gd name="T36" fmla="*/ 126 w 144"/>
                <a:gd name="T37" fmla="*/ 19 h 162"/>
                <a:gd name="T38" fmla="*/ 144 w 144"/>
                <a:gd name="T39" fmla="*/ 67 h 162"/>
                <a:gd name="T40" fmla="*/ 142 w 144"/>
                <a:gd name="T41" fmla="*/ 8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62">
                  <a:moveTo>
                    <a:pt x="75" y="24"/>
                  </a:moveTo>
                  <a:cubicBezTo>
                    <a:pt x="62" y="24"/>
                    <a:pt x="52" y="28"/>
                    <a:pt x="44" y="36"/>
                  </a:cubicBezTo>
                  <a:cubicBezTo>
                    <a:pt x="36" y="43"/>
                    <a:pt x="31" y="53"/>
                    <a:pt x="30" y="64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17" y="53"/>
                    <a:pt x="113" y="43"/>
                    <a:pt x="106" y="36"/>
                  </a:cubicBezTo>
                  <a:cubicBezTo>
                    <a:pt x="98" y="28"/>
                    <a:pt x="88" y="24"/>
                    <a:pt x="75" y="24"/>
                  </a:cubicBezTo>
                  <a:moveTo>
                    <a:pt x="142" y="84"/>
                  </a:moveTo>
                  <a:cubicBezTo>
                    <a:pt x="29" y="84"/>
                    <a:pt x="29" y="84"/>
                    <a:pt x="29" y="84"/>
                  </a:cubicBezTo>
                  <a:cubicBezTo>
                    <a:pt x="29" y="102"/>
                    <a:pt x="34" y="116"/>
                    <a:pt x="44" y="126"/>
                  </a:cubicBezTo>
                  <a:cubicBezTo>
                    <a:pt x="53" y="135"/>
                    <a:pt x="65" y="139"/>
                    <a:pt x="79" y="139"/>
                  </a:cubicBezTo>
                  <a:cubicBezTo>
                    <a:pt x="94" y="139"/>
                    <a:pt x="108" y="134"/>
                    <a:pt x="118" y="12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26" y="149"/>
                    <a:pt x="119" y="153"/>
                    <a:pt x="110" y="156"/>
                  </a:cubicBezTo>
                  <a:cubicBezTo>
                    <a:pt x="99" y="160"/>
                    <a:pt x="87" y="162"/>
                    <a:pt x="73" y="162"/>
                  </a:cubicBezTo>
                  <a:cubicBezTo>
                    <a:pt x="53" y="162"/>
                    <a:pt x="37" y="156"/>
                    <a:pt x="23" y="142"/>
                  </a:cubicBezTo>
                  <a:cubicBezTo>
                    <a:pt x="8" y="128"/>
                    <a:pt x="0" y="108"/>
                    <a:pt x="0" y="83"/>
                  </a:cubicBezTo>
                  <a:cubicBezTo>
                    <a:pt x="0" y="57"/>
                    <a:pt x="8" y="37"/>
                    <a:pt x="24" y="21"/>
                  </a:cubicBezTo>
                  <a:cubicBezTo>
                    <a:pt x="38" y="7"/>
                    <a:pt x="54" y="0"/>
                    <a:pt x="73" y="0"/>
                  </a:cubicBezTo>
                  <a:cubicBezTo>
                    <a:pt x="96" y="0"/>
                    <a:pt x="113" y="7"/>
                    <a:pt x="126" y="19"/>
                  </a:cubicBezTo>
                  <a:cubicBezTo>
                    <a:pt x="138" y="31"/>
                    <a:pt x="144" y="47"/>
                    <a:pt x="144" y="67"/>
                  </a:cubicBezTo>
                  <a:cubicBezTo>
                    <a:pt x="144" y="73"/>
                    <a:pt x="143" y="79"/>
                    <a:pt x="142" y="8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8" name="Freeform 60"/>
            <p:cNvSpPr>
              <a:spLocks/>
            </p:cNvSpPr>
            <p:nvPr/>
          </p:nvSpPr>
          <p:spPr bwMode="auto">
            <a:xfrm>
              <a:off x="2239962" y="9831388"/>
              <a:ext cx="352425" cy="596900"/>
            </a:xfrm>
            <a:custGeom>
              <a:avLst/>
              <a:gdLst>
                <a:gd name="T0" fmla="*/ 82 w 94"/>
                <a:gd name="T1" fmla="*/ 30 h 159"/>
                <a:gd name="T2" fmla="*/ 64 w 94"/>
                <a:gd name="T3" fmla="*/ 24 h 159"/>
                <a:gd name="T4" fmla="*/ 38 w 94"/>
                <a:gd name="T5" fmla="*/ 37 h 159"/>
                <a:gd name="T6" fmla="*/ 27 w 94"/>
                <a:gd name="T7" fmla="*/ 70 h 159"/>
                <a:gd name="T8" fmla="*/ 27 w 94"/>
                <a:gd name="T9" fmla="*/ 159 h 159"/>
                <a:gd name="T10" fmla="*/ 0 w 94"/>
                <a:gd name="T11" fmla="*/ 159 h 159"/>
                <a:gd name="T12" fmla="*/ 0 w 94"/>
                <a:gd name="T13" fmla="*/ 3 h 159"/>
                <a:gd name="T14" fmla="*/ 27 w 94"/>
                <a:gd name="T15" fmla="*/ 3 h 159"/>
                <a:gd name="T16" fmla="*/ 27 w 94"/>
                <a:gd name="T17" fmla="*/ 28 h 159"/>
                <a:gd name="T18" fmla="*/ 72 w 94"/>
                <a:gd name="T19" fmla="*/ 0 h 159"/>
                <a:gd name="T20" fmla="*/ 94 w 94"/>
                <a:gd name="T21" fmla="*/ 3 h 159"/>
                <a:gd name="T22" fmla="*/ 82 w 94"/>
                <a:gd name="T23" fmla="*/ 3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59">
                  <a:moveTo>
                    <a:pt x="82" y="30"/>
                  </a:moveTo>
                  <a:cubicBezTo>
                    <a:pt x="76" y="26"/>
                    <a:pt x="70" y="24"/>
                    <a:pt x="64" y="24"/>
                  </a:cubicBezTo>
                  <a:cubicBezTo>
                    <a:pt x="54" y="24"/>
                    <a:pt x="46" y="28"/>
                    <a:pt x="38" y="37"/>
                  </a:cubicBezTo>
                  <a:cubicBezTo>
                    <a:pt x="31" y="46"/>
                    <a:pt x="27" y="57"/>
                    <a:pt x="27" y="70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37" y="10"/>
                    <a:pt x="52" y="0"/>
                    <a:pt x="72" y="0"/>
                  </a:cubicBezTo>
                  <a:cubicBezTo>
                    <a:pt x="77" y="0"/>
                    <a:pt x="84" y="1"/>
                    <a:pt x="94" y="3"/>
                  </a:cubicBezTo>
                  <a:lnTo>
                    <a:pt x="82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89" name="Freeform 61"/>
            <p:cNvSpPr>
              <a:spLocks/>
            </p:cNvSpPr>
            <p:nvPr/>
          </p:nvSpPr>
          <p:spPr bwMode="auto">
            <a:xfrm>
              <a:off x="2625725" y="9831388"/>
              <a:ext cx="382588" cy="608013"/>
            </a:xfrm>
            <a:custGeom>
              <a:avLst/>
              <a:gdLst>
                <a:gd name="T0" fmla="*/ 0 w 102"/>
                <a:gd name="T1" fmla="*/ 150 h 162"/>
                <a:gd name="T2" fmla="*/ 10 w 102"/>
                <a:gd name="T3" fmla="*/ 124 h 162"/>
                <a:gd name="T4" fmla="*/ 47 w 102"/>
                <a:gd name="T5" fmla="*/ 139 h 162"/>
                <a:gd name="T6" fmla="*/ 73 w 102"/>
                <a:gd name="T7" fmla="*/ 117 h 162"/>
                <a:gd name="T8" fmla="*/ 48 w 102"/>
                <a:gd name="T9" fmla="*/ 91 h 162"/>
                <a:gd name="T10" fmla="*/ 23 w 102"/>
                <a:gd name="T11" fmla="*/ 78 h 162"/>
                <a:gd name="T12" fmla="*/ 11 w 102"/>
                <a:gd name="T13" fmla="*/ 67 h 162"/>
                <a:gd name="T14" fmla="*/ 4 w 102"/>
                <a:gd name="T15" fmla="*/ 55 h 162"/>
                <a:gd name="T16" fmla="*/ 1 w 102"/>
                <a:gd name="T17" fmla="*/ 41 h 162"/>
                <a:gd name="T18" fmla="*/ 15 w 102"/>
                <a:gd name="T19" fmla="*/ 11 h 162"/>
                <a:gd name="T20" fmla="*/ 52 w 102"/>
                <a:gd name="T21" fmla="*/ 0 h 162"/>
                <a:gd name="T22" fmla="*/ 95 w 102"/>
                <a:gd name="T23" fmla="*/ 11 h 162"/>
                <a:gd name="T24" fmla="*/ 87 w 102"/>
                <a:gd name="T25" fmla="*/ 37 h 162"/>
                <a:gd name="T26" fmla="*/ 54 w 102"/>
                <a:gd name="T27" fmla="*/ 24 h 162"/>
                <a:gd name="T28" fmla="*/ 37 w 102"/>
                <a:gd name="T29" fmla="*/ 28 h 162"/>
                <a:gd name="T30" fmla="*/ 30 w 102"/>
                <a:gd name="T31" fmla="*/ 40 h 162"/>
                <a:gd name="T32" fmla="*/ 48 w 102"/>
                <a:gd name="T33" fmla="*/ 63 h 162"/>
                <a:gd name="T34" fmla="*/ 67 w 102"/>
                <a:gd name="T35" fmla="*/ 72 h 162"/>
                <a:gd name="T36" fmla="*/ 94 w 102"/>
                <a:gd name="T37" fmla="*/ 91 h 162"/>
                <a:gd name="T38" fmla="*/ 102 w 102"/>
                <a:gd name="T39" fmla="*/ 118 h 162"/>
                <a:gd name="T40" fmla="*/ 88 w 102"/>
                <a:gd name="T41" fmla="*/ 150 h 162"/>
                <a:gd name="T42" fmla="*/ 47 w 102"/>
                <a:gd name="T43" fmla="*/ 162 h 162"/>
                <a:gd name="T44" fmla="*/ 0 w 102"/>
                <a:gd name="T45" fmla="*/ 15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" h="162">
                  <a:moveTo>
                    <a:pt x="0" y="150"/>
                  </a:moveTo>
                  <a:cubicBezTo>
                    <a:pt x="10" y="124"/>
                    <a:pt x="10" y="124"/>
                    <a:pt x="10" y="124"/>
                  </a:cubicBezTo>
                  <a:cubicBezTo>
                    <a:pt x="26" y="134"/>
                    <a:pt x="38" y="139"/>
                    <a:pt x="47" y="139"/>
                  </a:cubicBezTo>
                  <a:cubicBezTo>
                    <a:pt x="65" y="139"/>
                    <a:pt x="73" y="132"/>
                    <a:pt x="73" y="117"/>
                  </a:cubicBezTo>
                  <a:cubicBezTo>
                    <a:pt x="73" y="107"/>
                    <a:pt x="65" y="98"/>
                    <a:pt x="48" y="91"/>
                  </a:cubicBezTo>
                  <a:cubicBezTo>
                    <a:pt x="36" y="85"/>
                    <a:pt x="27" y="81"/>
                    <a:pt x="23" y="78"/>
                  </a:cubicBezTo>
                  <a:cubicBezTo>
                    <a:pt x="18" y="75"/>
                    <a:pt x="14" y="71"/>
                    <a:pt x="11" y="67"/>
                  </a:cubicBezTo>
                  <a:cubicBezTo>
                    <a:pt x="8" y="63"/>
                    <a:pt x="5" y="59"/>
                    <a:pt x="4" y="55"/>
                  </a:cubicBezTo>
                  <a:cubicBezTo>
                    <a:pt x="2" y="51"/>
                    <a:pt x="1" y="46"/>
                    <a:pt x="1" y="41"/>
                  </a:cubicBezTo>
                  <a:cubicBezTo>
                    <a:pt x="1" y="28"/>
                    <a:pt x="6" y="18"/>
                    <a:pt x="15" y="11"/>
                  </a:cubicBezTo>
                  <a:cubicBezTo>
                    <a:pt x="25" y="4"/>
                    <a:pt x="37" y="0"/>
                    <a:pt x="52" y="0"/>
                  </a:cubicBezTo>
                  <a:cubicBezTo>
                    <a:pt x="63" y="0"/>
                    <a:pt x="78" y="4"/>
                    <a:pt x="95" y="11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76" y="28"/>
                    <a:pt x="65" y="24"/>
                    <a:pt x="54" y="24"/>
                  </a:cubicBezTo>
                  <a:cubicBezTo>
                    <a:pt x="47" y="24"/>
                    <a:pt x="42" y="25"/>
                    <a:pt x="37" y="28"/>
                  </a:cubicBezTo>
                  <a:cubicBezTo>
                    <a:pt x="33" y="31"/>
                    <a:pt x="30" y="35"/>
                    <a:pt x="30" y="40"/>
                  </a:cubicBezTo>
                  <a:cubicBezTo>
                    <a:pt x="30" y="50"/>
                    <a:pt x="36" y="58"/>
                    <a:pt x="48" y="63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80" y="77"/>
                    <a:pt x="88" y="84"/>
                    <a:pt x="94" y="91"/>
                  </a:cubicBezTo>
                  <a:cubicBezTo>
                    <a:pt x="99" y="98"/>
                    <a:pt x="102" y="107"/>
                    <a:pt x="102" y="118"/>
                  </a:cubicBezTo>
                  <a:cubicBezTo>
                    <a:pt x="102" y="132"/>
                    <a:pt x="97" y="143"/>
                    <a:pt x="88" y="150"/>
                  </a:cubicBezTo>
                  <a:cubicBezTo>
                    <a:pt x="78" y="158"/>
                    <a:pt x="64" y="162"/>
                    <a:pt x="47" y="162"/>
                  </a:cubicBezTo>
                  <a:cubicBezTo>
                    <a:pt x="30" y="162"/>
                    <a:pt x="15" y="158"/>
                    <a:pt x="0" y="15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0" name="Freeform 62"/>
            <p:cNvSpPr>
              <a:spLocks noEditPoints="1"/>
            </p:cNvSpPr>
            <p:nvPr/>
          </p:nvSpPr>
          <p:spPr bwMode="auto">
            <a:xfrm>
              <a:off x="3079750" y="9831388"/>
              <a:ext cx="533400" cy="608013"/>
            </a:xfrm>
            <a:custGeom>
              <a:avLst/>
              <a:gdLst>
                <a:gd name="T0" fmla="*/ 29 w 142"/>
                <a:gd name="T1" fmla="*/ 81 h 162"/>
                <a:gd name="T2" fmla="*/ 71 w 142"/>
                <a:gd name="T3" fmla="*/ 140 h 162"/>
                <a:gd name="T4" fmla="*/ 101 w 142"/>
                <a:gd name="T5" fmla="*/ 124 h 162"/>
                <a:gd name="T6" fmla="*/ 112 w 142"/>
                <a:gd name="T7" fmla="*/ 81 h 162"/>
                <a:gd name="T8" fmla="*/ 71 w 142"/>
                <a:gd name="T9" fmla="*/ 23 h 162"/>
                <a:gd name="T10" fmla="*/ 41 w 142"/>
                <a:gd name="T11" fmla="*/ 38 h 162"/>
                <a:gd name="T12" fmla="*/ 29 w 142"/>
                <a:gd name="T13" fmla="*/ 81 h 162"/>
                <a:gd name="T14" fmla="*/ 0 w 142"/>
                <a:gd name="T15" fmla="*/ 81 h 162"/>
                <a:gd name="T16" fmla="*/ 20 w 142"/>
                <a:gd name="T17" fmla="*/ 22 h 162"/>
                <a:gd name="T18" fmla="*/ 71 w 142"/>
                <a:gd name="T19" fmla="*/ 0 h 162"/>
                <a:gd name="T20" fmla="*/ 123 w 142"/>
                <a:gd name="T21" fmla="*/ 22 h 162"/>
                <a:gd name="T22" fmla="*/ 142 w 142"/>
                <a:gd name="T23" fmla="*/ 81 h 162"/>
                <a:gd name="T24" fmla="*/ 123 w 142"/>
                <a:gd name="T25" fmla="*/ 141 h 162"/>
                <a:gd name="T26" fmla="*/ 71 w 142"/>
                <a:gd name="T27" fmla="*/ 162 h 162"/>
                <a:gd name="T28" fmla="*/ 19 w 142"/>
                <a:gd name="T29" fmla="*/ 140 h 162"/>
                <a:gd name="T30" fmla="*/ 0 w 142"/>
                <a:gd name="T31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62">
                  <a:moveTo>
                    <a:pt x="29" y="81"/>
                  </a:moveTo>
                  <a:cubicBezTo>
                    <a:pt x="29" y="120"/>
                    <a:pt x="43" y="140"/>
                    <a:pt x="71" y="140"/>
                  </a:cubicBezTo>
                  <a:cubicBezTo>
                    <a:pt x="84" y="140"/>
                    <a:pt x="94" y="134"/>
                    <a:pt x="101" y="124"/>
                  </a:cubicBezTo>
                  <a:cubicBezTo>
                    <a:pt x="109" y="113"/>
                    <a:pt x="112" y="99"/>
                    <a:pt x="112" y="81"/>
                  </a:cubicBezTo>
                  <a:cubicBezTo>
                    <a:pt x="112" y="42"/>
                    <a:pt x="99" y="23"/>
                    <a:pt x="71" y="23"/>
                  </a:cubicBezTo>
                  <a:cubicBezTo>
                    <a:pt x="58" y="23"/>
                    <a:pt x="48" y="28"/>
                    <a:pt x="41" y="38"/>
                  </a:cubicBezTo>
                  <a:cubicBezTo>
                    <a:pt x="33" y="49"/>
                    <a:pt x="29" y="63"/>
                    <a:pt x="29" y="81"/>
                  </a:cubicBezTo>
                  <a:moveTo>
                    <a:pt x="0" y="81"/>
                  </a:moveTo>
                  <a:cubicBezTo>
                    <a:pt x="0" y="57"/>
                    <a:pt x="7" y="37"/>
                    <a:pt x="20" y="22"/>
                  </a:cubicBezTo>
                  <a:cubicBezTo>
                    <a:pt x="33" y="8"/>
                    <a:pt x="50" y="0"/>
                    <a:pt x="71" y="0"/>
                  </a:cubicBezTo>
                  <a:cubicBezTo>
                    <a:pt x="93" y="0"/>
                    <a:pt x="111" y="7"/>
                    <a:pt x="123" y="22"/>
                  </a:cubicBezTo>
                  <a:cubicBezTo>
                    <a:pt x="135" y="36"/>
                    <a:pt x="142" y="56"/>
                    <a:pt x="142" y="81"/>
                  </a:cubicBezTo>
                  <a:cubicBezTo>
                    <a:pt x="142" y="106"/>
                    <a:pt x="135" y="126"/>
                    <a:pt x="123" y="141"/>
                  </a:cubicBezTo>
                  <a:cubicBezTo>
                    <a:pt x="110" y="155"/>
                    <a:pt x="93" y="162"/>
                    <a:pt x="71" y="162"/>
                  </a:cubicBezTo>
                  <a:cubicBezTo>
                    <a:pt x="49" y="162"/>
                    <a:pt x="31" y="155"/>
                    <a:pt x="19" y="140"/>
                  </a:cubicBezTo>
                  <a:cubicBezTo>
                    <a:pt x="6" y="126"/>
                    <a:pt x="0" y="106"/>
                    <a:pt x="0" y="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1" name="Freeform 63"/>
            <p:cNvSpPr>
              <a:spLocks/>
            </p:cNvSpPr>
            <p:nvPr/>
          </p:nvSpPr>
          <p:spPr bwMode="auto">
            <a:xfrm>
              <a:off x="3722687" y="9831388"/>
              <a:ext cx="465138" cy="596900"/>
            </a:xfrm>
            <a:custGeom>
              <a:avLst/>
              <a:gdLst>
                <a:gd name="T0" fmla="*/ 96 w 124"/>
                <a:gd name="T1" fmla="*/ 159 h 159"/>
                <a:gd name="T2" fmla="*/ 96 w 124"/>
                <a:gd name="T3" fmla="*/ 68 h 159"/>
                <a:gd name="T4" fmla="*/ 88 w 124"/>
                <a:gd name="T5" fmla="*/ 34 h 159"/>
                <a:gd name="T6" fmla="*/ 63 w 124"/>
                <a:gd name="T7" fmla="*/ 24 h 159"/>
                <a:gd name="T8" fmla="*/ 43 w 124"/>
                <a:gd name="T9" fmla="*/ 29 h 159"/>
                <a:gd name="T10" fmla="*/ 27 w 124"/>
                <a:gd name="T11" fmla="*/ 43 h 159"/>
                <a:gd name="T12" fmla="*/ 27 w 124"/>
                <a:gd name="T13" fmla="*/ 159 h 159"/>
                <a:gd name="T14" fmla="*/ 0 w 124"/>
                <a:gd name="T15" fmla="*/ 159 h 159"/>
                <a:gd name="T16" fmla="*/ 0 w 124"/>
                <a:gd name="T17" fmla="*/ 3 h 159"/>
                <a:gd name="T18" fmla="*/ 19 w 124"/>
                <a:gd name="T19" fmla="*/ 3 h 159"/>
                <a:gd name="T20" fmla="*/ 27 w 124"/>
                <a:gd name="T21" fmla="*/ 23 h 159"/>
                <a:gd name="T22" fmla="*/ 72 w 124"/>
                <a:gd name="T23" fmla="*/ 0 h 159"/>
                <a:gd name="T24" fmla="*/ 124 w 124"/>
                <a:gd name="T25" fmla="*/ 63 h 159"/>
                <a:gd name="T26" fmla="*/ 124 w 124"/>
                <a:gd name="T27" fmla="*/ 159 h 159"/>
                <a:gd name="T28" fmla="*/ 96 w 124"/>
                <a:gd name="T2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9">
                  <a:moveTo>
                    <a:pt x="96" y="159"/>
                  </a:moveTo>
                  <a:cubicBezTo>
                    <a:pt x="96" y="68"/>
                    <a:pt x="96" y="68"/>
                    <a:pt x="96" y="68"/>
                  </a:cubicBezTo>
                  <a:cubicBezTo>
                    <a:pt x="96" y="52"/>
                    <a:pt x="93" y="40"/>
                    <a:pt x="88" y="34"/>
                  </a:cubicBezTo>
                  <a:cubicBezTo>
                    <a:pt x="83" y="27"/>
                    <a:pt x="75" y="24"/>
                    <a:pt x="63" y="24"/>
                  </a:cubicBezTo>
                  <a:cubicBezTo>
                    <a:pt x="57" y="24"/>
                    <a:pt x="50" y="25"/>
                    <a:pt x="43" y="29"/>
                  </a:cubicBezTo>
                  <a:cubicBezTo>
                    <a:pt x="37" y="33"/>
                    <a:pt x="31" y="38"/>
                    <a:pt x="27" y="43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7" y="8"/>
                    <a:pt x="52" y="0"/>
                    <a:pt x="72" y="0"/>
                  </a:cubicBezTo>
                  <a:cubicBezTo>
                    <a:pt x="107" y="0"/>
                    <a:pt x="124" y="21"/>
                    <a:pt x="124" y="63"/>
                  </a:cubicBezTo>
                  <a:cubicBezTo>
                    <a:pt x="124" y="159"/>
                    <a:pt x="124" y="159"/>
                    <a:pt x="124" y="159"/>
                  </a:cubicBezTo>
                  <a:lnTo>
                    <a:pt x="96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2" name="Freeform 64"/>
            <p:cNvSpPr>
              <a:spLocks/>
            </p:cNvSpPr>
            <p:nvPr/>
          </p:nvSpPr>
          <p:spPr bwMode="auto">
            <a:xfrm>
              <a:off x="4333875" y="9831388"/>
              <a:ext cx="465138" cy="596900"/>
            </a:xfrm>
            <a:custGeom>
              <a:avLst/>
              <a:gdLst>
                <a:gd name="T0" fmla="*/ 96 w 124"/>
                <a:gd name="T1" fmla="*/ 159 h 159"/>
                <a:gd name="T2" fmla="*/ 96 w 124"/>
                <a:gd name="T3" fmla="*/ 68 h 159"/>
                <a:gd name="T4" fmla="*/ 89 w 124"/>
                <a:gd name="T5" fmla="*/ 34 h 159"/>
                <a:gd name="T6" fmla="*/ 64 w 124"/>
                <a:gd name="T7" fmla="*/ 24 h 159"/>
                <a:gd name="T8" fmla="*/ 44 w 124"/>
                <a:gd name="T9" fmla="*/ 29 h 159"/>
                <a:gd name="T10" fmla="*/ 28 w 124"/>
                <a:gd name="T11" fmla="*/ 43 h 159"/>
                <a:gd name="T12" fmla="*/ 28 w 124"/>
                <a:gd name="T13" fmla="*/ 159 h 159"/>
                <a:gd name="T14" fmla="*/ 0 w 124"/>
                <a:gd name="T15" fmla="*/ 159 h 159"/>
                <a:gd name="T16" fmla="*/ 0 w 124"/>
                <a:gd name="T17" fmla="*/ 3 h 159"/>
                <a:gd name="T18" fmla="*/ 19 w 124"/>
                <a:gd name="T19" fmla="*/ 3 h 159"/>
                <a:gd name="T20" fmla="*/ 28 w 124"/>
                <a:gd name="T21" fmla="*/ 23 h 159"/>
                <a:gd name="T22" fmla="*/ 73 w 124"/>
                <a:gd name="T23" fmla="*/ 0 h 159"/>
                <a:gd name="T24" fmla="*/ 124 w 124"/>
                <a:gd name="T25" fmla="*/ 63 h 159"/>
                <a:gd name="T26" fmla="*/ 124 w 124"/>
                <a:gd name="T27" fmla="*/ 159 h 159"/>
                <a:gd name="T28" fmla="*/ 96 w 124"/>
                <a:gd name="T2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9">
                  <a:moveTo>
                    <a:pt x="96" y="159"/>
                  </a:moveTo>
                  <a:cubicBezTo>
                    <a:pt x="96" y="68"/>
                    <a:pt x="96" y="68"/>
                    <a:pt x="96" y="68"/>
                  </a:cubicBezTo>
                  <a:cubicBezTo>
                    <a:pt x="96" y="52"/>
                    <a:pt x="94" y="40"/>
                    <a:pt x="89" y="34"/>
                  </a:cubicBezTo>
                  <a:cubicBezTo>
                    <a:pt x="84" y="27"/>
                    <a:pt x="75" y="24"/>
                    <a:pt x="64" y="24"/>
                  </a:cubicBezTo>
                  <a:cubicBezTo>
                    <a:pt x="57" y="24"/>
                    <a:pt x="51" y="25"/>
                    <a:pt x="44" y="29"/>
                  </a:cubicBezTo>
                  <a:cubicBezTo>
                    <a:pt x="37" y="33"/>
                    <a:pt x="32" y="38"/>
                    <a:pt x="28" y="43"/>
                  </a:cubicBezTo>
                  <a:cubicBezTo>
                    <a:pt x="28" y="159"/>
                    <a:pt x="28" y="159"/>
                    <a:pt x="28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37" y="8"/>
                    <a:pt x="52" y="0"/>
                    <a:pt x="73" y="0"/>
                  </a:cubicBezTo>
                  <a:cubicBezTo>
                    <a:pt x="107" y="0"/>
                    <a:pt x="124" y="21"/>
                    <a:pt x="124" y="63"/>
                  </a:cubicBezTo>
                  <a:cubicBezTo>
                    <a:pt x="124" y="159"/>
                    <a:pt x="124" y="159"/>
                    <a:pt x="124" y="159"/>
                  </a:cubicBezTo>
                  <a:lnTo>
                    <a:pt x="96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3" name="Freeform 65"/>
            <p:cNvSpPr>
              <a:spLocks noEditPoints="1"/>
            </p:cNvSpPr>
            <p:nvPr/>
          </p:nvSpPr>
          <p:spPr bwMode="auto">
            <a:xfrm>
              <a:off x="4908550" y="9831388"/>
              <a:ext cx="539750" cy="608013"/>
            </a:xfrm>
            <a:custGeom>
              <a:avLst/>
              <a:gdLst>
                <a:gd name="T0" fmla="*/ 75 w 144"/>
                <a:gd name="T1" fmla="*/ 24 h 162"/>
                <a:gd name="T2" fmla="*/ 44 w 144"/>
                <a:gd name="T3" fmla="*/ 36 h 162"/>
                <a:gd name="T4" fmla="*/ 30 w 144"/>
                <a:gd name="T5" fmla="*/ 64 h 162"/>
                <a:gd name="T6" fmla="*/ 117 w 144"/>
                <a:gd name="T7" fmla="*/ 64 h 162"/>
                <a:gd name="T8" fmla="*/ 106 w 144"/>
                <a:gd name="T9" fmla="*/ 36 h 162"/>
                <a:gd name="T10" fmla="*/ 75 w 144"/>
                <a:gd name="T11" fmla="*/ 24 h 162"/>
                <a:gd name="T12" fmla="*/ 142 w 144"/>
                <a:gd name="T13" fmla="*/ 84 h 162"/>
                <a:gd name="T14" fmla="*/ 29 w 144"/>
                <a:gd name="T15" fmla="*/ 84 h 162"/>
                <a:gd name="T16" fmla="*/ 44 w 144"/>
                <a:gd name="T17" fmla="*/ 126 h 162"/>
                <a:gd name="T18" fmla="*/ 79 w 144"/>
                <a:gd name="T19" fmla="*/ 139 h 162"/>
                <a:gd name="T20" fmla="*/ 118 w 144"/>
                <a:gd name="T21" fmla="*/ 125 h 162"/>
                <a:gd name="T22" fmla="*/ 130 w 144"/>
                <a:gd name="T23" fmla="*/ 145 h 162"/>
                <a:gd name="T24" fmla="*/ 110 w 144"/>
                <a:gd name="T25" fmla="*/ 156 h 162"/>
                <a:gd name="T26" fmla="*/ 73 w 144"/>
                <a:gd name="T27" fmla="*/ 162 h 162"/>
                <a:gd name="T28" fmla="*/ 23 w 144"/>
                <a:gd name="T29" fmla="*/ 142 h 162"/>
                <a:gd name="T30" fmla="*/ 0 w 144"/>
                <a:gd name="T31" fmla="*/ 83 h 162"/>
                <a:gd name="T32" fmla="*/ 24 w 144"/>
                <a:gd name="T33" fmla="*/ 21 h 162"/>
                <a:gd name="T34" fmla="*/ 73 w 144"/>
                <a:gd name="T35" fmla="*/ 0 h 162"/>
                <a:gd name="T36" fmla="*/ 126 w 144"/>
                <a:gd name="T37" fmla="*/ 19 h 162"/>
                <a:gd name="T38" fmla="*/ 144 w 144"/>
                <a:gd name="T39" fmla="*/ 67 h 162"/>
                <a:gd name="T40" fmla="*/ 142 w 144"/>
                <a:gd name="T41" fmla="*/ 8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62">
                  <a:moveTo>
                    <a:pt x="75" y="24"/>
                  </a:moveTo>
                  <a:cubicBezTo>
                    <a:pt x="62" y="24"/>
                    <a:pt x="52" y="28"/>
                    <a:pt x="44" y="36"/>
                  </a:cubicBezTo>
                  <a:cubicBezTo>
                    <a:pt x="36" y="43"/>
                    <a:pt x="31" y="53"/>
                    <a:pt x="30" y="64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17" y="53"/>
                    <a:pt x="113" y="43"/>
                    <a:pt x="106" y="36"/>
                  </a:cubicBezTo>
                  <a:cubicBezTo>
                    <a:pt x="98" y="28"/>
                    <a:pt x="88" y="24"/>
                    <a:pt x="75" y="24"/>
                  </a:cubicBezTo>
                  <a:moveTo>
                    <a:pt x="142" y="84"/>
                  </a:moveTo>
                  <a:cubicBezTo>
                    <a:pt x="29" y="84"/>
                    <a:pt x="29" y="84"/>
                    <a:pt x="29" y="84"/>
                  </a:cubicBezTo>
                  <a:cubicBezTo>
                    <a:pt x="29" y="102"/>
                    <a:pt x="34" y="116"/>
                    <a:pt x="44" y="126"/>
                  </a:cubicBezTo>
                  <a:cubicBezTo>
                    <a:pt x="53" y="135"/>
                    <a:pt x="65" y="139"/>
                    <a:pt x="79" y="139"/>
                  </a:cubicBezTo>
                  <a:cubicBezTo>
                    <a:pt x="94" y="139"/>
                    <a:pt x="108" y="134"/>
                    <a:pt x="118" y="12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26" y="149"/>
                    <a:pt x="119" y="153"/>
                    <a:pt x="110" y="156"/>
                  </a:cubicBezTo>
                  <a:cubicBezTo>
                    <a:pt x="99" y="160"/>
                    <a:pt x="87" y="162"/>
                    <a:pt x="73" y="162"/>
                  </a:cubicBezTo>
                  <a:cubicBezTo>
                    <a:pt x="53" y="162"/>
                    <a:pt x="37" y="156"/>
                    <a:pt x="23" y="142"/>
                  </a:cubicBezTo>
                  <a:cubicBezTo>
                    <a:pt x="8" y="128"/>
                    <a:pt x="0" y="108"/>
                    <a:pt x="0" y="83"/>
                  </a:cubicBezTo>
                  <a:cubicBezTo>
                    <a:pt x="0" y="57"/>
                    <a:pt x="8" y="37"/>
                    <a:pt x="24" y="21"/>
                  </a:cubicBezTo>
                  <a:cubicBezTo>
                    <a:pt x="38" y="7"/>
                    <a:pt x="54" y="0"/>
                    <a:pt x="73" y="0"/>
                  </a:cubicBezTo>
                  <a:cubicBezTo>
                    <a:pt x="96" y="0"/>
                    <a:pt x="113" y="7"/>
                    <a:pt x="126" y="19"/>
                  </a:cubicBezTo>
                  <a:cubicBezTo>
                    <a:pt x="138" y="31"/>
                    <a:pt x="144" y="47"/>
                    <a:pt x="144" y="67"/>
                  </a:cubicBezTo>
                  <a:cubicBezTo>
                    <a:pt x="144" y="73"/>
                    <a:pt x="143" y="79"/>
                    <a:pt x="142" y="8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4" name="Freeform 66"/>
            <p:cNvSpPr>
              <a:spLocks/>
            </p:cNvSpPr>
            <p:nvPr/>
          </p:nvSpPr>
          <p:spPr bwMode="auto">
            <a:xfrm>
              <a:off x="5519738" y="9831388"/>
              <a:ext cx="382588" cy="608013"/>
            </a:xfrm>
            <a:custGeom>
              <a:avLst/>
              <a:gdLst>
                <a:gd name="T0" fmla="*/ 0 w 102"/>
                <a:gd name="T1" fmla="*/ 150 h 162"/>
                <a:gd name="T2" fmla="*/ 10 w 102"/>
                <a:gd name="T3" fmla="*/ 124 h 162"/>
                <a:gd name="T4" fmla="*/ 47 w 102"/>
                <a:gd name="T5" fmla="*/ 139 h 162"/>
                <a:gd name="T6" fmla="*/ 73 w 102"/>
                <a:gd name="T7" fmla="*/ 117 h 162"/>
                <a:gd name="T8" fmla="*/ 48 w 102"/>
                <a:gd name="T9" fmla="*/ 91 h 162"/>
                <a:gd name="T10" fmla="*/ 22 w 102"/>
                <a:gd name="T11" fmla="*/ 78 h 162"/>
                <a:gd name="T12" fmla="*/ 11 w 102"/>
                <a:gd name="T13" fmla="*/ 67 h 162"/>
                <a:gd name="T14" fmla="*/ 4 w 102"/>
                <a:gd name="T15" fmla="*/ 55 h 162"/>
                <a:gd name="T16" fmla="*/ 1 w 102"/>
                <a:gd name="T17" fmla="*/ 41 h 162"/>
                <a:gd name="T18" fmla="*/ 15 w 102"/>
                <a:gd name="T19" fmla="*/ 11 h 162"/>
                <a:gd name="T20" fmla="*/ 52 w 102"/>
                <a:gd name="T21" fmla="*/ 0 h 162"/>
                <a:gd name="T22" fmla="*/ 95 w 102"/>
                <a:gd name="T23" fmla="*/ 11 h 162"/>
                <a:gd name="T24" fmla="*/ 87 w 102"/>
                <a:gd name="T25" fmla="*/ 37 h 162"/>
                <a:gd name="T26" fmla="*/ 54 w 102"/>
                <a:gd name="T27" fmla="*/ 24 h 162"/>
                <a:gd name="T28" fmla="*/ 37 w 102"/>
                <a:gd name="T29" fmla="*/ 28 h 162"/>
                <a:gd name="T30" fmla="*/ 30 w 102"/>
                <a:gd name="T31" fmla="*/ 40 h 162"/>
                <a:gd name="T32" fmla="*/ 47 w 102"/>
                <a:gd name="T33" fmla="*/ 63 h 162"/>
                <a:gd name="T34" fmla="*/ 67 w 102"/>
                <a:gd name="T35" fmla="*/ 72 h 162"/>
                <a:gd name="T36" fmla="*/ 94 w 102"/>
                <a:gd name="T37" fmla="*/ 91 h 162"/>
                <a:gd name="T38" fmla="*/ 102 w 102"/>
                <a:gd name="T39" fmla="*/ 118 h 162"/>
                <a:gd name="T40" fmla="*/ 87 w 102"/>
                <a:gd name="T41" fmla="*/ 150 h 162"/>
                <a:gd name="T42" fmla="*/ 47 w 102"/>
                <a:gd name="T43" fmla="*/ 162 h 162"/>
                <a:gd name="T44" fmla="*/ 0 w 102"/>
                <a:gd name="T45" fmla="*/ 15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" h="162">
                  <a:moveTo>
                    <a:pt x="0" y="150"/>
                  </a:moveTo>
                  <a:cubicBezTo>
                    <a:pt x="10" y="124"/>
                    <a:pt x="10" y="124"/>
                    <a:pt x="10" y="124"/>
                  </a:cubicBezTo>
                  <a:cubicBezTo>
                    <a:pt x="25" y="134"/>
                    <a:pt x="38" y="139"/>
                    <a:pt x="47" y="139"/>
                  </a:cubicBezTo>
                  <a:cubicBezTo>
                    <a:pt x="64" y="139"/>
                    <a:pt x="73" y="132"/>
                    <a:pt x="73" y="117"/>
                  </a:cubicBezTo>
                  <a:cubicBezTo>
                    <a:pt x="73" y="107"/>
                    <a:pt x="65" y="98"/>
                    <a:pt x="48" y="91"/>
                  </a:cubicBezTo>
                  <a:cubicBezTo>
                    <a:pt x="35" y="85"/>
                    <a:pt x="27" y="81"/>
                    <a:pt x="22" y="78"/>
                  </a:cubicBezTo>
                  <a:cubicBezTo>
                    <a:pt x="18" y="75"/>
                    <a:pt x="14" y="71"/>
                    <a:pt x="11" y="67"/>
                  </a:cubicBezTo>
                  <a:cubicBezTo>
                    <a:pt x="8" y="63"/>
                    <a:pt x="5" y="59"/>
                    <a:pt x="4" y="55"/>
                  </a:cubicBezTo>
                  <a:cubicBezTo>
                    <a:pt x="2" y="51"/>
                    <a:pt x="1" y="46"/>
                    <a:pt x="1" y="41"/>
                  </a:cubicBezTo>
                  <a:cubicBezTo>
                    <a:pt x="1" y="28"/>
                    <a:pt x="6" y="18"/>
                    <a:pt x="15" y="11"/>
                  </a:cubicBezTo>
                  <a:cubicBezTo>
                    <a:pt x="25" y="4"/>
                    <a:pt x="37" y="0"/>
                    <a:pt x="52" y="0"/>
                  </a:cubicBezTo>
                  <a:cubicBezTo>
                    <a:pt x="63" y="0"/>
                    <a:pt x="78" y="4"/>
                    <a:pt x="95" y="11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76" y="28"/>
                    <a:pt x="65" y="24"/>
                    <a:pt x="54" y="24"/>
                  </a:cubicBezTo>
                  <a:cubicBezTo>
                    <a:pt x="47" y="24"/>
                    <a:pt x="42" y="25"/>
                    <a:pt x="37" y="28"/>
                  </a:cubicBezTo>
                  <a:cubicBezTo>
                    <a:pt x="33" y="31"/>
                    <a:pt x="30" y="35"/>
                    <a:pt x="30" y="40"/>
                  </a:cubicBezTo>
                  <a:cubicBezTo>
                    <a:pt x="30" y="50"/>
                    <a:pt x="36" y="58"/>
                    <a:pt x="47" y="63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9" y="77"/>
                    <a:pt x="88" y="84"/>
                    <a:pt x="94" y="91"/>
                  </a:cubicBezTo>
                  <a:cubicBezTo>
                    <a:pt x="99" y="98"/>
                    <a:pt x="102" y="107"/>
                    <a:pt x="102" y="118"/>
                  </a:cubicBezTo>
                  <a:cubicBezTo>
                    <a:pt x="102" y="132"/>
                    <a:pt x="97" y="143"/>
                    <a:pt x="87" y="150"/>
                  </a:cubicBezTo>
                  <a:cubicBezTo>
                    <a:pt x="78" y="158"/>
                    <a:pt x="64" y="162"/>
                    <a:pt x="47" y="162"/>
                  </a:cubicBezTo>
                  <a:cubicBezTo>
                    <a:pt x="30" y="162"/>
                    <a:pt x="15" y="158"/>
                    <a:pt x="0" y="15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5" name="Freeform 67"/>
            <p:cNvSpPr>
              <a:spLocks noEditPoints="1"/>
            </p:cNvSpPr>
            <p:nvPr/>
          </p:nvSpPr>
          <p:spPr bwMode="auto">
            <a:xfrm>
              <a:off x="6318250" y="9542463"/>
              <a:ext cx="503238" cy="896938"/>
            </a:xfrm>
            <a:custGeom>
              <a:avLst/>
              <a:gdLst>
                <a:gd name="T0" fmla="*/ 94 w 134"/>
                <a:gd name="T1" fmla="*/ 160 h 239"/>
                <a:gd name="T2" fmla="*/ 76 w 134"/>
                <a:gd name="T3" fmla="*/ 157 h 239"/>
                <a:gd name="T4" fmla="*/ 41 w 134"/>
                <a:gd name="T5" fmla="*/ 168 h 239"/>
                <a:gd name="T6" fmla="*/ 28 w 134"/>
                <a:gd name="T7" fmla="*/ 193 h 239"/>
                <a:gd name="T8" fmla="*/ 57 w 134"/>
                <a:gd name="T9" fmla="*/ 217 h 239"/>
                <a:gd name="T10" fmla="*/ 94 w 134"/>
                <a:gd name="T11" fmla="*/ 197 h 239"/>
                <a:gd name="T12" fmla="*/ 94 w 134"/>
                <a:gd name="T13" fmla="*/ 160 h 239"/>
                <a:gd name="T14" fmla="*/ 88 w 134"/>
                <a:gd name="T15" fmla="*/ 49 h 239"/>
                <a:gd name="T16" fmla="*/ 64 w 134"/>
                <a:gd name="T17" fmla="*/ 21 h 239"/>
                <a:gd name="T18" fmla="*/ 38 w 134"/>
                <a:gd name="T19" fmla="*/ 49 h 239"/>
                <a:gd name="T20" fmla="*/ 13 w 134"/>
                <a:gd name="T21" fmla="*/ 49 h 239"/>
                <a:gd name="T22" fmla="*/ 56 w 134"/>
                <a:gd name="T23" fmla="*/ 0 h 239"/>
                <a:gd name="T24" fmla="*/ 72 w 134"/>
                <a:gd name="T25" fmla="*/ 0 h 239"/>
                <a:gd name="T26" fmla="*/ 117 w 134"/>
                <a:gd name="T27" fmla="*/ 49 h 239"/>
                <a:gd name="T28" fmla="*/ 88 w 134"/>
                <a:gd name="T29" fmla="*/ 49 h 239"/>
                <a:gd name="T30" fmla="*/ 97 w 134"/>
                <a:gd name="T31" fmla="*/ 218 h 239"/>
                <a:gd name="T32" fmla="*/ 46 w 134"/>
                <a:gd name="T33" fmla="*/ 239 h 239"/>
                <a:gd name="T34" fmla="*/ 14 w 134"/>
                <a:gd name="T35" fmla="*/ 226 h 239"/>
                <a:gd name="T36" fmla="*/ 0 w 134"/>
                <a:gd name="T37" fmla="*/ 193 h 239"/>
                <a:gd name="T38" fmla="*/ 21 w 134"/>
                <a:gd name="T39" fmla="*/ 153 h 239"/>
                <a:gd name="T40" fmla="*/ 74 w 134"/>
                <a:gd name="T41" fmla="*/ 136 h 239"/>
                <a:gd name="T42" fmla="*/ 94 w 134"/>
                <a:gd name="T43" fmla="*/ 140 h 239"/>
                <a:gd name="T44" fmla="*/ 60 w 134"/>
                <a:gd name="T45" fmla="*/ 102 h 239"/>
                <a:gd name="T46" fmla="*/ 20 w 134"/>
                <a:gd name="T47" fmla="*/ 116 h 239"/>
                <a:gd name="T48" fmla="*/ 8 w 134"/>
                <a:gd name="T49" fmla="*/ 93 h 239"/>
                <a:gd name="T50" fmla="*/ 30 w 134"/>
                <a:gd name="T51" fmla="*/ 82 h 239"/>
                <a:gd name="T52" fmla="*/ 57 w 134"/>
                <a:gd name="T53" fmla="*/ 77 h 239"/>
                <a:gd name="T54" fmla="*/ 106 w 134"/>
                <a:gd name="T55" fmla="*/ 93 h 239"/>
                <a:gd name="T56" fmla="*/ 122 w 134"/>
                <a:gd name="T57" fmla="*/ 142 h 239"/>
                <a:gd name="T58" fmla="*/ 122 w 134"/>
                <a:gd name="T59" fmla="*/ 198 h 239"/>
                <a:gd name="T60" fmla="*/ 134 w 134"/>
                <a:gd name="T61" fmla="*/ 225 h 239"/>
                <a:gd name="T62" fmla="*/ 134 w 134"/>
                <a:gd name="T63" fmla="*/ 239 h 239"/>
                <a:gd name="T64" fmla="*/ 109 w 134"/>
                <a:gd name="T65" fmla="*/ 234 h 239"/>
                <a:gd name="T66" fmla="*/ 97 w 134"/>
                <a:gd name="T67" fmla="*/ 21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239">
                  <a:moveTo>
                    <a:pt x="94" y="160"/>
                  </a:moveTo>
                  <a:cubicBezTo>
                    <a:pt x="85" y="158"/>
                    <a:pt x="79" y="157"/>
                    <a:pt x="76" y="157"/>
                  </a:cubicBezTo>
                  <a:cubicBezTo>
                    <a:pt x="62" y="157"/>
                    <a:pt x="50" y="160"/>
                    <a:pt x="41" y="168"/>
                  </a:cubicBezTo>
                  <a:cubicBezTo>
                    <a:pt x="32" y="175"/>
                    <a:pt x="28" y="183"/>
                    <a:pt x="28" y="193"/>
                  </a:cubicBezTo>
                  <a:cubicBezTo>
                    <a:pt x="28" y="209"/>
                    <a:pt x="38" y="217"/>
                    <a:pt x="57" y="217"/>
                  </a:cubicBezTo>
                  <a:cubicBezTo>
                    <a:pt x="71" y="217"/>
                    <a:pt x="83" y="211"/>
                    <a:pt x="94" y="197"/>
                  </a:cubicBezTo>
                  <a:lnTo>
                    <a:pt x="94" y="160"/>
                  </a:lnTo>
                  <a:close/>
                  <a:moveTo>
                    <a:pt x="88" y="49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17" y="49"/>
                    <a:pt x="117" y="49"/>
                    <a:pt x="117" y="49"/>
                  </a:cubicBezTo>
                  <a:lnTo>
                    <a:pt x="88" y="49"/>
                  </a:lnTo>
                  <a:close/>
                  <a:moveTo>
                    <a:pt x="97" y="218"/>
                  </a:moveTo>
                  <a:cubicBezTo>
                    <a:pt x="86" y="232"/>
                    <a:pt x="69" y="239"/>
                    <a:pt x="46" y="239"/>
                  </a:cubicBezTo>
                  <a:cubicBezTo>
                    <a:pt x="33" y="239"/>
                    <a:pt x="23" y="235"/>
                    <a:pt x="14" y="226"/>
                  </a:cubicBezTo>
                  <a:cubicBezTo>
                    <a:pt x="5" y="217"/>
                    <a:pt x="0" y="206"/>
                    <a:pt x="0" y="193"/>
                  </a:cubicBezTo>
                  <a:cubicBezTo>
                    <a:pt x="0" y="177"/>
                    <a:pt x="7" y="164"/>
                    <a:pt x="21" y="153"/>
                  </a:cubicBezTo>
                  <a:cubicBezTo>
                    <a:pt x="35" y="142"/>
                    <a:pt x="53" y="136"/>
                    <a:pt x="74" y="136"/>
                  </a:cubicBezTo>
                  <a:cubicBezTo>
                    <a:pt x="80" y="136"/>
                    <a:pt x="87" y="137"/>
                    <a:pt x="94" y="140"/>
                  </a:cubicBezTo>
                  <a:cubicBezTo>
                    <a:pt x="94" y="115"/>
                    <a:pt x="83" y="102"/>
                    <a:pt x="60" y="102"/>
                  </a:cubicBezTo>
                  <a:cubicBezTo>
                    <a:pt x="43" y="102"/>
                    <a:pt x="30" y="107"/>
                    <a:pt x="20" y="116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14" y="89"/>
                    <a:pt x="21" y="85"/>
                    <a:pt x="30" y="82"/>
                  </a:cubicBezTo>
                  <a:cubicBezTo>
                    <a:pt x="40" y="79"/>
                    <a:pt x="48" y="77"/>
                    <a:pt x="57" y="77"/>
                  </a:cubicBezTo>
                  <a:cubicBezTo>
                    <a:pt x="80" y="77"/>
                    <a:pt x="96" y="82"/>
                    <a:pt x="106" y="93"/>
                  </a:cubicBezTo>
                  <a:cubicBezTo>
                    <a:pt x="117" y="103"/>
                    <a:pt x="122" y="119"/>
                    <a:pt x="122" y="142"/>
                  </a:cubicBezTo>
                  <a:cubicBezTo>
                    <a:pt x="122" y="198"/>
                    <a:pt x="122" y="198"/>
                    <a:pt x="122" y="198"/>
                  </a:cubicBezTo>
                  <a:cubicBezTo>
                    <a:pt x="122" y="212"/>
                    <a:pt x="126" y="221"/>
                    <a:pt x="134" y="225"/>
                  </a:cubicBezTo>
                  <a:cubicBezTo>
                    <a:pt x="134" y="239"/>
                    <a:pt x="134" y="239"/>
                    <a:pt x="134" y="239"/>
                  </a:cubicBezTo>
                  <a:cubicBezTo>
                    <a:pt x="123" y="239"/>
                    <a:pt x="114" y="238"/>
                    <a:pt x="109" y="234"/>
                  </a:cubicBezTo>
                  <a:cubicBezTo>
                    <a:pt x="103" y="231"/>
                    <a:pt x="99" y="226"/>
                    <a:pt x="97" y="2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6" name="Freeform 68"/>
            <p:cNvSpPr>
              <a:spLocks noEditPoints="1"/>
            </p:cNvSpPr>
            <p:nvPr/>
          </p:nvSpPr>
          <p:spPr bwMode="auto">
            <a:xfrm>
              <a:off x="6908800" y="9804400"/>
              <a:ext cx="487363" cy="855663"/>
            </a:xfrm>
            <a:custGeom>
              <a:avLst/>
              <a:gdLst>
                <a:gd name="T0" fmla="*/ 61 w 130"/>
                <a:gd name="T1" fmla="*/ 30 h 228"/>
                <a:gd name="T2" fmla="*/ 38 w 130"/>
                <a:gd name="T3" fmla="*/ 40 h 228"/>
                <a:gd name="T4" fmla="*/ 29 w 130"/>
                <a:gd name="T5" fmla="*/ 65 h 228"/>
                <a:gd name="T6" fmla="*/ 38 w 130"/>
                <a:gd name="T7" fmla="*/ 92 h 228"/>
                <a:gd name="T8" fmla="*/ 61 w 130"/>
                <a:gd name="T9" fmla="*/ 102 h 228"/>
                <a:gd name="T10" fmla="*/ 85 w 130"/>
                <a:gd name="T11" fmla="*/ 92 h 228"/>
                <a:gd name="T12" fmla="*/ 93 w 130"/>
                <a:gd name="T13" fmla="*/ 65 h 228"/>
                <a:gd name="T14" fmla="*/ 84 w 130"/>
                <a:gd name="T15" fmla="*/ 40 h 228"/>
                <a:gd name="T16" fmla="*/ 61 w 130"/>
                <a:gd name="T17" fmla="*/ 30 h 228"/>
                <a:gd name="T18" fmla="*/ 3 w 130"/>
                <a:gd name="T19" fmla="*/ 209 h 228"/>
                <a:gd name="T20" fmla="*/ 18 w 130"/>
                <a:gd name="T21" fmla="*/ 187 h 228"/>
                <a:gd name="T22" fmla="*/ 62 w 130"/>
                <a:gd name="T23" fmla="*/ 203 h 228"/>
                <a:gd name="T24" fmla="*/ 92 w 130"/>
                <a:gd name="T25" fmla="*/ 197 h 228"/>
                <a:gd name="T26" fmla="*/ 103 w 130"/>
                <a:gd name="T27" fmla="*/ 181 h 228"/>
                <a:gd name="T28" fmla="*/ 75 w 130"/>
                <a:gd name="T29" fmla="*/ 162 h 228"/>
                <a:gd name="T30" fmla="*/ 59 w 130"/>
                <a:gd name="T31" fmla="*/ 164 h 228"/>
                <a:gd name="T32" fmla="*/ 39 w 130"/>
                <a:gd name="T33" fmla="*/ 166 h 228"/>
                <a:gd name="T34" fmla="*/ 6 w 130"/>
                <a:gd name="T35" fmla="*/ 141 h 228"/>
                <a:gd name="T36" fmla="*/ 14 w 130"/>
                <a:gd name="T37" fmla="*/ 127 h 228"/>
                <a:gd name="T38" fmla="*/ 33 w 130"/>
                <a:gd name="T39" fmla="*/ 118 h 228"/>
                <a:gd name="T40" fmla="*/ 0 w 130"/>
                <a:gd name="T41" fmla="*/ 64 h 228"/>
                <a:gd name="T42" fmla="*/ 17 w 130"/>
                <a:gd name="T43" fmla="*/ 24 h 228"/>
                <a:gd name="T44" fmla="*/ 60 w 130"/>
                <a:gd name="T45" fmla="*/ 7 h 228"/>
                <a:gd name="T46" fmla="*/ 96 w 130"/>
                <a:gd name="T47" fmla="*/ 17 h 228"/>
                <a:gd name="T48" fmla="*/ 109 w 130"/>
                <a:gd name="T49" fmla="*/ 0 h 228"/>
                <a:gd name="T50" fmla="*/ 128 w 130"/>
                <a:gd name="T51" fmla="*/ 17 h 228"/>
                <a:gd name="T52" fmla="*/ 111 w 130"/>
                <a:gd name="T53" fmla="*/ 30 h 228"/>
                <a:gd name="T54" fmla="*/ 122 w 130"/>
                <a:gd name="T55" fmla="*/ 66 h 228"/>
                <a:gd name="T56" fmla="*/ 107 w 130"/>
                <a:gd name="T57" fmla="*/ 106 h 228"/>
                <a:gd name="T58" fmla="*/ 68 w 130"/>
                <a:gd name="T59" fmla="*/ 124 h 228"/>
                <a:gd name="T60" fmla="*/ 45 w 130"/>
                <a:gd name="T61" fmla="*/ 126 h 228"/>
                <a:gd name="T62" fmla="*/ 34 w 130"/>
                <a:gd name="T63" fmla="*/ 129 h 228"/>
                <a:gd name="T64" fmla="*/ 27 w 130"/>
                <a:gd name="T65" fmla="*/ 137 h 228"/>
                <a:gd name="T66" fmla="*/ 42 w 130"/>
                <a:gd name="T67" fmla="*/ 143 h 228"/>
                <a:gd name="T68" fmla="*/ 61 w 130"/>
                <a:gd name="T69" fmla="*/ 140 h 228"/>
                <a:gd name="T70" fmla="*/ 81 w 130"/>
                <a:gd name="T71" fmla="*/ 138 h 228"/>
                <a:gd name="T72" fmla="*/ 117 w 130"/>
                <a:gd name="T73" fmla="*/ 149 h 228"/>
                <a:gd name="T74" fmla="*/ 130 w 130"/>
                <a:gd name="T75" fmla="*/ 180 h 228"/>
                <a:gd name="T76" fmla="*/ 111 w 130"/>
                <a:gd name="T77" fmla="*/ 214 h 228"/>
                <a:gd name="T78" fmla="*/ 62 w 130"/>
                <a:gd name="T79" fmla="*/ 228 h 228"/>
                <a:gd name="T80" fmla="*/ 30 w 130"/>
                <a:gd name="T81" fmla="*/ 222 h 228"/>
                <a:gd name="T82" fmla="*/ 3 w 130"/>
                <a:gd name="T83" fmla="*/ 20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0" h="228">
                  <a:moveTo>
                    <a:pt x="61" y="30"/>
                  </a:moveTo>
                  <a:cubicBezTo>
                    <a:pt x="52" y="30"/>
                    <a:pt x="44" y="33"/>
                    <a:pt x="38" y="40"/>
                  </a:cubicBezTo>
                  <a:cubicBezTo>
                    <a:pt x="32" y="47"/>
                    <a:pt x="29" y="55"/>
                    <a:pt x="29" y="65"/>
                  </a:cubicBezTo>
                  <a:cubicBezTo>
                    <a:pt x="29" y="75"/>
                    <a:pt x="32" y="84"/>
                    <a:pt x="38" y="92"/>
                  </a:cubicBezTo>
                  <a:cubicBezTo>
                    <a:pt x="44" y="99"/>
                    <a:pt x="51" y="102"/>
                    <a:pt x="61" y="102"/>
                  </a:cubicBezTo>
                  <a:cubicBezTo>
                    <a:pt x="71" y="102"/>
                    <a:pt x="79" y="99"/>
                    <a:pt x="85" y="92"/>
                  </a:cubicBezTo>
                  <a:cubicBezTo>
                    <a:pt x="90" y="85"/>
                    <a:pt x="93" y="76"/>
                    <a:pt x="93" y="65"/>
                  </a:cubicBezTo>
                  <a:cubicBezTo>
                    <a:pt x="93" y="55"/>
                    <a:pt x="90" y="47"/>
                    <a:pt x="84" y="40"/>
                  </a:cubicBezTo>
                  <a:cubicBezTo>
                    <a:pt x="78" y="33"/>
                    <a:pt x="70" y="30"/>
                    <a:pt x="61" y="30"/>
                  </a:cubicBezTo>
                  <a:moveTo>
                    <a:pt x="3" y="209"/>
                  </a:moveTo>
                  <a:cubicBezTo>
                    <a:pt x="18" y="187"/>
                    <a:pt x="18" y="187"/>
                    <a:pt x="18" y="187"/>
                  </a:cubicBezTo>
                  <a:cubicBezTo>
                    <a:pt x="34" y="198"/>
                    <a:pt x="49" y="203"/>
                    <a:pt x="62" y="203"/>
                  </a:cubicBezTo>
                  <a:cubicBezTo>
                    <a:pt x="75" y="203"/>
                    <a:pt x="85" y="201"/>
                    <a:pt x="92" y="197"/>
                  </a:cubicBezTo>
                  <a:cubicBezTo>
                    <a:pt x="99" y="192"/>
                    <a:pt x="103" y="187"/>
                    <a:pt x="103" y="181"/>
                  </a:cubicBezTo>
                  <a:cubicBezTo>
                    <a:pt x="103" y="168"/>
                    <a:pt x="94" y="162"/>
                    <a:pt x="75" y="162"/>
                  </a:cubicBezTo>
                  <a:cubicBezTo>
                    <a:pt x="72" y="162"/>
                    <a:pt x="67" y="162"/>
                    <a:pt x="59" y="164"/>
                  </a:cubicBezTo>
                  <a:cubicBezTo>
                    <a:pt x="50" y="166"/>
                    <a:pt x="44" y="166"/>
                    <a:pt x="39" y="166"/>
                  </a:cubicBezTo>
                  <a:cubicBezTo>
                    <a:pt x="17" y="166"/>
                    <a:pt x="6" y="158"/>
                    <a:pt x="6" y="141"/>
                  </a:cubicBezTo>
                  <a:cubicBezTo>
                    <a:pt x="6" y="136"/>
                    <a:pt x="9" y="131"/>
                    <a:pt x="14" y="127"/>
                  </a:cubicBezTo>
                  <a:cubicBezTo>
                    <a:pt x="19" y="123"/>
                    <a:pt x="26" y="120"/>
                    <a:pt x="33" y="118"/>
                  </a:cubicBezTo>
                  <a:cubicBezTo>
                    <a:pt x="11" y="108"/>
                    <a:pt x="0" y="90"/>
                    <a:pt x="0" y="64"/>
                  </a:cubicBezTo>
                  <a:cubicBezTo>
                    <a:pt x="0" y="48"/>
                    <a:pt x="6" y="34"/>
                    <a:pt x="17" y="24"/>
                  </a:cubicBezTo>
                  <a:cubicBezTo>
                    <a:pt x="29" y="13"/>
                    <a:pt x="43" y="7"/>
                    <a:pt x="60" y="7"/>
                  </a:cubicBezTo>
                  <a:cubicBezTo>
                    <a:pt x="75" y="7"/>
                    <a:pt x="87" y="10"/>
                    <a:pt x="96" y="1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28" y="17"/>
                    <a:pt x="128" y="17"/>
                    <a:pt x="128" y="17"/>
                  </a:cubicBezTo>
                  <a:cubicBezTo>
                    <a:pt x="111" y="30"/>
                    <a:pt x="111" y="30"/>
                    <a:pt x="111" y="30"/>
                  </a:cubicBezTo>
                  <a:cubicBezTo>
                    <a:pt x="118" y="39"/>
                    <a:pt x="122" y="51"/>
                    <a:pt x="122" y="66"/>
                  </a:cubicBezTo>
                  <a:cubicBezTo>
                    <a:pt x="122" y="82"/>
                    <a:pt x="117" y="95"/>
                    <a:pt x="107" y="106"/>
                  </a:cubicBezTo>
                  <a:cubicBezTo>
                    <a:pt x="97" y="116"/>
                    <a:pt x="84" y="122"/>
                    <a:pt x="68" y="124"/>
                  </a:cubicBezTo>
                  <a:cubicBezTo>
                    <a:pt x="45" y="126"/>
                    <a:pt x="45" y="126"/>
                    <a:pt x="45" y="126"/>
                  </a:cubicBezTo>
                  <a:cubicBezTo>
                    <a:pt x="43" y="127"/>
                    <a:pt x="39" y="128"/>
                    <a:pt x="34" y="129"/>
                  </a:cubicBezTo>
                  <a:cubicBezTo>
                    <a:pt x="30" y="131"/>
                    <a:pt x="27" y="134"/>
                    <a:pt x="27" y="137"/>
                  </a:cubicBezTo>
                  <a:cubicBezTo>
                    <a:pt x="27" y="141"/>
                    <a:pt x="32" y="143"/>
                    <a:pt x="42" y="143"/>
                  </a:cubicBezTo>
                  <a:cubicBezTo>
                    <a:pt x="46" y="143"/>
                    <a:pt x="52" y="142"/>
                    <a:pt x="61" y="140"/>
                  </a:cubicBezTo>
                  <a:cubicBezTo>
                    <a:pt x="70" y="139"/>
                    <a:pt x="77" y="138"/>
                    <a:pt x="81" y="138"/>
                  </a:cubicBezTo>
                  <a:cubicBezTo>
                    <a:pt x="96" y="138"/>
                    <a:pt x="108" y="142"/>
                    <a:pt x="117" y="149"/>
                  </a:cubicBezTo>
                  <a:cubicBezTo>
                    <a:pt x="126" y="156"/>
                    <a:pt x="130" y="167"/>
                    <a:pt x="130" y="180"/>
                  </a:cubicBezTo>
                  <a:cubicBezTo>
                    <a:pt x="130" y="194"/>
                    <a:pt x="123" y="206"/>
                    <a:pt x="111" y="214"/>
                  </a:cubicBezTo>
                  <a:cubicBezTo>
                    <a:pt x="98" y="223"/>
                    <a:pt x="81" y="228"/>
                    <a:pt x="62" y="228"/>
                  </a:cubicBezTo>
                  <a:cubicBezTo>
                    <a:pt x="51" y="228"/>
                    <a:pt x="41" y="226"/>
                    <a:pt x="30" y="222"/>
                  </a:cubicBezTo>
                  <a:cubicBezTo>
                    <a:pt x="18" y="219"/>
                    <a:pt x="9" y="214"/>
                    <a:pt x="3" y="20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7" name="Freeform 69"/>
            <p:cNvSpPr>
              <a:spLocks noEditPoints="1"/>
            </p:cNvSpPr>
            <p:nvPr/>
          </p:nvSpPr>
          <p:spPr bwMode="auto">
            <a:xfrm>
              <a:off x="7462838" y="9542463"/>
              <a:ext cx="541338" cy="896938"/>
            </a:xfrm>
            <a:custGeom>
              <a:avLst/>
              <a:gdLst>
                <a:gd name="T0" fmla="*/ 111 w 144"/>
                <a:gd name="T1" fmla="*/ 0 h 239"/>
                <a:gd name="T2" fmla="*/ 78 w 144"/>
                <a:gd name="T3" fmla="*/ 49 h 239"/>
                <a:gd name="T4" fmla="*/ 57 w 144"/>
                <a:gd name="T5" fmla="*/ 49 h 239"/>
                <a:gd name="T6" fmla="*/ 82 w 144"/>
                <a:gd name="T7" fmla="*/ 0 h 239"/>
                <a:gd name="T8" fmla="*/ 111 w 144"/>
                <a:gd name="T9" fmla="*/ 0 h 239"/>
                <a:gd name="T10" fmla="*/ 75 w 144"/>
                <a:gd name="T11" fmla="*/ 101 h 239"/>
                <a:gd name="T12" fmla="*/ 44 w 144"/>
                <a:gd name="T13" fmla="*/ 113 h 239"/>
                <a:gd name="T14" fmla="*/ 30 w 144"/>
                <a:gd name="T15" fmla="*/ 141 h 239"/>
                <a:gd name="T16" fmla="*/ 117 w 144"/>
                <a:gd name="T17" fmla="*/ 141 h 239"/>
                <a:gd name="T18" fmla="*/ 106 w 144"/>
                <a:gd name="T19" fmla="*/ 113 h 239"/>
                <a:gd name="T20" fmla="*/ 75 w 144"/>
                <a:gd name="T21" fmla="*/ 101 h 239"/>
                <a:gd name="T22" fmla="*/ 142 w 144"/>
                <a:gd name="T23" fmla="*/ 161 h 239"/>
                <a:gd name="T24" fmla="*/ 29 w 144"/>
                <a:gd name="T25" fmla="*/ 161 h 239"/>
                <a:gd name="T26" fmla="*/ 44 w 144"/>
                <a:gd name="T27" fmla="*/ 203 h 239"/>
                <a:gd name="T28" fmla="*/ 78 w 144"/>
                <a:gd name="T29" fmla="*/ 216 h 239"/>
                <a:gd name="T30" fmla="*/ 118 w 144"/>
                <a:gd name="T31" fmla="*/ 202 h 239"/>
                <a:gd name="T32" fmla="*/ 130 w 144"/>
                <a:gd name="T33" fmla="*/ 222 h 239"/>
                <a:gd name="T34" fmla="*/ 110 w 144"/>
                <a:gd name="T35" fmla="*/ 233 h 239"/>
                <a:gd name="T36" fmla="*/ 73 w 144"/>
                <a:gd name="T37" fmla="*/ 239 h 239"/>
                <a:gd name="T38" fmla="*/ 23 w 144"/>
                <a:gd name="T39" fmla="*/ 219 h 239"/>
                <a:gd name="T40" fmla="*/ 0 w 144"/>
                <a:gd name="T41" fmla="*/ 160 h 239"/>
                <a:gd name="T42" fmla="*/ 24 w 144"/>
                <a:gd name="T43" fmla="*/ 98 h 239"/>
                <a:gd name="T44" fmla="*/ 73 w 144"/>
                <a:gd name="T45" fmla="*/ 77 h 239"/>
                <a:gd name="T46" fmla="*/ 126 w 144"/>
                <a:gd name="T47" fmla="*/ 96 h 239"/>
                <a:gd name="T48" fmla="*/ 144 w 144"/>
                <a:gd name="T49" fmla="*/ 144 h 239"/>
                <a:gd name="T50" fmla="*/ 142 w 144"/>
                <a:gd name="T51" fmla="*/ 16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239">
                  <a:moveTo>
                    <a:pt x="111" y="0"/>
                  </a:moveTo>
                  <a:cubicBezTo>
                    <a:pt x="78" y="49"/>
                    <a:pt x="78" y="49"/>
                    <a:pt x="78" y="49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111" y="0"/>
                  </a:lnTo>
                  <a:close/>
                  <a:moveTo>
                    <a:pt x="75" y="101"/>
                  </a:moveTo>
                  <a:cubicBezTo>
                    <a:pt x="62" y="101"/>
                    <a:pt x="52" y="105"/>
                    <a:pt x="44" y="113"/>
                  </a:cubicBezTo>
                  <a:cubicBezTo>
                    <a:pt x="36" y="120"/>
                    <a:pt x="31" y="130"/>
                    <a:pt x="30" y="141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7" y="130"/>
                    <a:pt x="113" y="120"/>
                    <a:pt x="106" y="113"/>
                  </a:cubicBezTo>
                  <a:cubicBezTo>
                    <a:pt x="98" y="105"/>
                    <a:pt x="88" y="101"/>
                    <a:pt x="75" y="101"/>
                  </a:cubicBezTo>
                  <a:moveTo>
                    <a:pt x="142" y="161"/>
                  </a:moveTo>
                  <a:cubicBezTo>
                    <a:pt x="29" y="161"/>
                    <a:pt x="29" y="161"/>
                    <a:pt x="29" y="161"/>
                  </a:cubicBezTo>
                  <a:cubicBezTo>
                    <a:pt x="29" y="179"/>
                    <a:pt x="34" y="193"/>
                    <a:pt x="44" y="203"/>
                  </a:cubicBezTo>
                  <a:cubicBezTo>
                    <a:pt x="53" y="212"/>
                    <a:pt x="65" y="216"/>
                    <a:pt x="78" y="216"/>
                  </a:cubicBezTo>
                  <a:cubicBezTo>
                    <a:pt x="94" y="216"/>
                    <a:pt x="108" y="211"/>
                    <a:pt x="118" y="202"/>
                  </a:cubicBezTo>
                  <a:cubicBezTo>
                    <a:pt x="130" y="222"/>
                    <a:pt x="130" y="222"/>
                    <a:pt x="130" y="222"/>
                  </a:cubicBezTo>
                  <a:cubicBezTo>
                    <a:pt x="126" y="226"/>
                    <a:pt x="119" y="230"/>
                    <a:pt x="110" y="233"/>
                  </a:cubicBezTo>
                  <a:cubicBezTo>
                    <a:pt x="99" y="237"/>
                    <a:pt x="87" y="239"/>
                    <a:pt x="73" y="239"/>
                  </a:cubicBezTo>
                  <a:cubicBezTo>
                    <a:pt x="53" y="239"/>
                    <a:pt x="37" y="233"/>
                    <a:pt x="23" y="219"/>
                  </a:cubicBezTo>
                  <a:cubicBezTo>
                    <a:pt x="8" y="205"/>
                    <a:pt x="0" y="185"/>
                    <a:pt x="0" y="160"/>
                  </a:cubicBezTo>
                  <a:cubicBezTo>
                    <a:pt x="0" y="134"/>
                    <a:pt x="8" y="114"/>
                    <a:pt x="24" y="98"/>
                  </a:cubicBezTo>
                  <a:cubicBezTo>
                    <a:pt x="38" y="84"/>
                    <a:pt x="54" y="77"/>
                    <a:pt x="73" y="77"/>
                  </a:cubicBezTo>
                  <a:cubicBezTo>
                    <a:pt x="96" y="77"/>
                    <a:pt x="113" y="84"/>
                    <a:pt x="126" y="96"/>
                  </a:cubicBezTo>
                  <a:cubicBezTo>
                    <a:pt x="138" y="108"/>
                    <a:pt x="144" y="124"/>
                    <a:pt x="144" y="144"/>
                  </a:cubicBezTo>
                  <a:cubicBezTo>
                    <a:pt x="144" y="150"/>
                    <a:pt x="143" y="156"/>
                    <a:pt x="142" y="16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8" name="Freeform 70"/>
            <p:cNvSpPr>
              <a:spLocks noEditPoints="1"/>
            </p:cNvSpPr>
            <p:nvPr/>
          </p:nvSpPr>
          <p:spPr bwMode="auto">
            <a:xfrm>
              <a:off x="8075613" y="9831388"/>
              <a:ext cx="539750" cy="608013"/>
            </a:xfrm>
            <a:custGeom>
              <a:avLst/>
              <a:gdLst>
                <a:gd name="T0" fmla="*/ 75 w 144"/>
                <a:gd name="T1" fmla="*/ 24 h 162"/>
                <a:gd name="T2" fmla="*/ 44 w 144"/>
                <a:gd name="T3" fmla="*/ 36 h 162"/>
                <a:gd name="T4" fmla="*/ 30 w 144"/>
                <a:gd name="T5" fmla="*/ 64 h 162"/>
                <a:gd name="T6" fmla="*/ 117 w 144"/>
                <a:gd name="T7" fmla="*/ 64 h 162"/>
                <a:gd name="T8" fmla="*/ 106 w 144"/>
                <a:gd name="T9" fmla="*/ 36 h 162"/>
                <a:gd name="T10" fmla="*/ 75 w 144"/>
                <a:gd name="T11" fmla="*/ 24 h 162"/>
                <a:gd name="T12" fmla="*/ 142 w 144"/>
                <a:gd name="T13" fmla="*/ 84 h 162"/>
                <a:gd name="T14" fmla="*/ 29 w 144"/>
                <a:gd name="T15" fmla="*/ 84 h 162"/>
                <a:gd name="T16" fmla="*/ 44 w 144"/>
                <a:gd name="T17" fmla="*/ 126 h 162"/>
                <a:gd name="T18" fmla="*/ 78 w 144"/>
                <a:gd name="T19" fmla="*/ 139 h 162"/>
                <a:gd name="T20" fmla="*/ 118 w 144"/>
                <a:gd name="T21" fmla="*/ 125 h 162"/>
                <a:gd name="T22" fmla="*/ 130 w 144"/>
                <a:gd name="T23" fmla="*/ 145 h 162"/>
                <a:gd name="T24" fmla="*/ 110 w 144"/>
                <a:gd name="T25" fmla="*/ 156 h 162"/>
                <a:gd name="T26" fmla="*/ 73 w 144"/>
                <a:gd name="T27" fmla="*/ 162 h 162"/>
                <a:gd name="T28" fmla="*/ 23 w 144"/>
                <a:gd name="T29" fmla="*/ 142 h 162"/>
                <a:gd name="T30" fmla="*/ 0 w 144"/>
                <a:gd name="T31" fmla="*/ 83 h 162"/>
                <a:gd name="T32" fmla="*/ 24 w 144"/>
                <a:gd name="T33" fmla="*/ 21 h 162"/>
                <a:gd name="T34" fmla="*/ 73 w 144"/>
                <a:gd name="T35" fmla="*/ 0 h 162"/>
                <a:gd name="T36" fmla="*/ 126 w 144"/>
                <a:gd name="T37" fmla="*/ 19 h 162"/>
                <a:gd name="T38" fmla="*/ 144 w 144"/>
                <a:gd name="T39" fmla="*/ 67 h 162"/>
                <a:gd name="T40" fmla="*/ 142 w 144"/>
                <a:gd name="T41" fmla="*/ 8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62">
                  <a:moveTo>
                    <a:pt x="75" y="24"/>
                  </a:moveTo>
                  <a:cubicBezTo>
                    <a:pt x="62" y="24"/>
                    <a:pt x="52" y="28"/>
                    <a:pt x="44" y="36"/>
                  </a:cubicBezTo>
                  <a:cubicBezTo>
                    <a:pt x="36" y="43"/>
                    <a:pt x="31" y="53"/>
                    <a:pt x="30" y="64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17" y="53"/>
                    <a:pt x="113" y="43"/>
                    <a:pt x="106" y="36"/>
                  </a:cubicBezTo>
                  <a:cubicBezTo>
                    <a:pt x="98" y="28"/>
                    <a:pt x="88" y="24"/>
                    <a:pt x="75" y="24"/>
                  </a:cubicBezTo>
                  <a:moveTo>
                    <a:pt x="142" y="84"/>
                  </a:moveTo>
                  <a:cubicBezTo>
                    <a:pt x="29" y="84"/>
                    <a:pt x="29" y="84"/>
                    <a:pt x="29" y="84"/>
                  </a:cubicBezTo>
                  <a:cubicBezTo>
                    <a:pt x="29" y="102"/>
                    <a:pt x="34" y="116"/>
                    <a:pt x="44" y="126"/>
                  </a:cubicBezTo>
                  <a:cubicBezTo>
                    <a:pt x="53" y="135"/>
                    <a:pt x="65" y="139"/>
                    <a:pt x="78" y="139"/>
                  </a:cubicBezTo>
                  <a:cubicBezTo>
                    <a:pt x="94" y="139"/>
                    <a:pt x="108" y="134"/>
                    <a:pt x="118" y="12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26" y="149"/>
                    <a:pt x="119" y="153"/>
                    <a:pt x="110" y="156"/>
                  </a:cubicBezTo>
                  <a:cubicBezTo>
                    <a:pt x="99" y="160"/>
                    <a:pt x="87" y="162"/>
                    <a:pt x="73" y="162"/>
                  </a:cubicBezTo>
                  <a:cubicBezTo>
                    <a:pt x="53" y="162"/>
                    <a:pt x="37" y="156"/>
                    <a:pt x="23" y="142"/>
                  </a:cubicBezTo>
                  <a:cubicBezTo>
                    <a:pt x="8" y="128"/>
                    <a:pt x="0" y="108"/>
                    <a:pt x="0" y="83"/>
                  </a:cubicBezTo>
                  <a:cubicBezTo>
                    <a:pt x="0" y="57"/>
                    <a:pt x="8" y="37"/>
                    <a:pt x="24" y="21"/>
                  </a:cubicBezTo>
                  <a:cubicBezTo>
                    <a:pt x="38" y="7"/>
                    <a:pt x="54" y="0"/>
                    <a:pt x="73" y="0"/>
                  </a:cubicBezTo>
                  <a:cubicBezTo>
                    <a:pt x="96" y="0"/>
                    <a:pt x="113" y="7"/>
                    <a:pt x="126" y="19"/>
                  </a:cubicBezTo>
                  <a:cubicBezTo>
                    <a:pt x="138" y="31"/>
                    <a:pt x="144" y="47"/>
                    <a:pt x="144" y="67"/>
                  </a:cubicBezTo>
                  <a:cubicBezTo>
                    <a:pt x="144" y="73"/>
                    <a:pt x="143" y="79"/>
                    <a:pt x="142" y="8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9" name="Freeform 71"/>
            <p:cNvSpPr>
              <a:spLocks/>
            </p:cNvSpPr>
            <p:nvPr/>
          </p:nvSpPr>
          <p:spPr bwMode="auto">
            <a:xfrm>
              <a:off x="8686800" y="9831388"/>
              <a:ext cx="382588" cy="608013"/>
            </a:xfrm>
            <a:custGeom>
              <a:avLst/>
              <a:gdLst>
                <a:gd name="T0" fmla="*/ 0 w 102"/>
                <a:gd name="T1" fmla="*/ 150 h 162"/>
                <a:gd name="T2" fmla="*/ 10 w 102"/>
                <a:gd name="T3" fmla="*/ 124 h 162"/>
                <a:gd name="T4" fmla="*/ 47 w 102"/>
                <a:gd name="T5" fmla="*/ 139 h 162"/>
                <a:gd name="T6" fmla="*/ 73 w 102"/>
                <a:gd name="T7" fmla="*/ 117 h 162"/>
                <a:gd name="T8" fmla="*/ 48 w 102"/>
                <a:gd name="T9" fmla="*/ 91 h 162"/>
                <a:gd name="T10" fmla="*/ 22 w 102"/>
                <a:gd name="T11" fmla="*/ 78 h 162"/>
                <a:gd name="T12" fmla="*/ 11 w 102"/>
                <a:gd name="T13" fmla="*/ 67 h 162"/>
                <a:gd name="T14" fmla="*/ 3 w 102"/>
                <a:gd name="T15" fmla="*/ 55 h 162"/>
                <a:gd name="T16" fmla="*/ 1 w 102"/>
                <a:gd name="T17" fmla="*/ 41 h 162"/>
                <a:gd name="T18" fmla="*/ 15 w 102"/>
                <a:gd name="T19" fmla="*/ 11 h 162"/>
                <a:gd name="T20" fmla="*/ 52 w 102"/>
                <a:gd name="T21" fmla="*/ 0 h 162"/>
                <a:gd name="T22" fmla="*/ 95 w 102"/>
                <a:gd name="T23" fmla="*/ 11 h 162"/>
                <a:gd name="T24" fmla="*/ 87 w 102"/>
                <a:gd name="T25" fmla="*/ 37 h 162"/>
                <a:gd name="T26" fmla="*/ 54 w 102"/>
                <a:gd name="T27" fmla="*/ 24 h 162"/>
                <a:gd name="T28" fmla="*/ 37 w 102"/>
                <a:gd name="T29" fmla="*/ 28 h 162"/>
                <a:gd name="T30" fmla="*/ 30 w 102"/>
                <a:gd name="T31" fmla="*/ 40 h 162"/>
                <a:gd name="T32" fmla="*/ 47 w 102"/>
                <a:gd name="T33" fmla="*/ 63 h 162"/>
                <a:gd name="T34" fmla="*/ 67 w 102"/>
                <a:gd name="T35" fmla="*/ 72 h 162"/>
                <a:gd name="T36" fmla="*/ 94 w 102"/>
                <a:gd name="T37" fmla="*/ 91 h 162"/>
                <a:gd name="T38" fmla="*/ 102 w 102"/>
                <a:gd name="T39" fmla="*/ 118 h 162"/>
                <a:gd name="T40" fmla="*/ 87 w 102"/>
                <a:gd name="T41" fmla="*/ 150 h 162"/>
                <a:gd name="T42" fmla="*/ 46 w 102"/>
                <a:gd name="T43" fmla="*/ 162 h 162"/>
                <a:gd name="T44" fmla="*/ 0 w 102"/>
                <a:gd name="T45" fmla="*/ 15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" h="162">
                  <a:moveTo>
                    <a:pt x="0" y="150"/>
                  </a:moveTo>
                  <a:cubicBezTo>
                    <a:pt x="10" y="124"/>
                    <a:pt x="10" y="124"/>
                    <a:pt x="10" y="124"/>
                  </a:cubicBezTo>
                  <a:cubicBezTo>
                    <a:pt x="25" y="134"/>
                    <a:pt x="38" y="139"/>
                    <a:pt x="47" y="139"/>
                  </a:cubicBezTo>
                  <a:cubicBezTo>
                    <a:pt x="64" y="139"/>
                    <a:pt x="73" y="132"/>
                    <a:pt x="73" y="117"/>
                  </a:cubicBezTo>
                  <a:cubicBezTo>
                    <a:pt x="73" y="107"/>
                    <a:pt x="65" y="98"/>
                    <a:pt x="48" y="91"/>
                  </a:cubicBezTo>
                  <a:cubicBezTo>
                    <a:pt x="35" y="85"/>
                    <a:pt x="27" y="81"/>
                    <a:pt x="22" y="78"/>
                  </a:cubicBezTo>
                  <a:cubicBezTo>
                    <a:pt x="18" y="75"/>
                    <a:pt x="14" y="71"/>
                    <a:pt x="11" y="67"/>
                  </a:cubicBezTo>
                  <a:cubicBezTo>
                    <a:pt x="8" y="63"/>
                    <a:pt x="5" y="59"/>
                    <a:pt x="3" y="55"/>
                  </a:cubicBezTo>
                  <a:cubicBezTo>
                    <a:pt x="2" y="51"/>
                    <a:pt x="1" y="46"/>
                    <a:pt x="1" y="41"/>
                  </a:cubicBezTo>
                  <a:cubicBezTo>
                    <a:pt x="1" y="28"/>
                    <a:pt x="6" y="18"/>
                    <a:pt x="15" y="11"/>
                  </a:cubicBezTo>
                  <a:cubicBezTo>
                    <a:pt x="24" y="4"/>
                    <a:pt x="37" y="0"/>
                    <a:pt x="52" y="0"/>
                  </a:cubicBezTo>
                  <a:cubicBezTo>
                    <a:pt x="63" y="0"/>
                    <a:pt x="77" y="4"/>
                    <a:pt x="95" y="11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76" y="28"/>
                    <a:pt x="65" y="24"/>
                    <a:pt x="54" y="24"/>
                  </a:cubicBezTo>
                  <a:cubicBezTo>
                    <a:pt x="47" y="24"/>
                    <a:pt x="42" y="25"/>
                    <a:pt x="37" y="28"/>
                  </a:cubicBezTo>
                  <a:cubicBezTo>
                    <a:pt x="33" y="31"/>
                    <a:pt x="30" y="35"/>
                    <a:pt x="30" y="40"/>
                  </a:cubicBezTo>
                  <a:cubicBezTo>
                    <a:pt x="30" y="50"/>
                    <a:pt x="36" y="58"/>
                    <a:pt x="47" y="63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9" y="77"/>
                    <a:pt x="88" y="84"/>
                    <a:pt x="94" y="91"/>
                  </a:cubicBezTo>
                  <a:cubicBezTo>
                    <a:pt x="99" y="98"/>
                    <a:pt x="102" y="107"/>
                    <a:pt x="102" y="118"/>
                  </a:cubicBezTo>
                  <a:cubicBezTo>
                    <a:pt x="102" y="132"/>
                    <a:pt x="97" y="143"/>
                    <a:pt x="87" y="150"/>
                  </a:cubicBezTo>
                  <a:cubicBezTo>
                    <a:pt x="77" y="158"/>
                    <a:pt x="64" y="162"/>
                    <a:pt x="46" y="162"/>
                  </a:cubicBezTo>
                  <a:cubicBezTo>
                    <a:pt x="30" y="162"/>
                    <a:pt x="15" y="158"/>
                    <a:pt x="0" y="15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236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5E13C6-6BE1-472D-A66B-34352C968684}" type="datetime1">
              <a:rPr lang="fr-FR" smtClean="0"/>
              <a:t>11/04/2019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Table stratégique départementale 27/03/2019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1B2C1E-CD70-4552-896F-4DEAA36BE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3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13C6-6BE1-472D-A66B-34352C968684}" type="datetime1">
              <a:rPr lang="fr-FR" smtClean="0"/>
              <a:t>11/04/2019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Table stratégique départementale 27/03/2019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2C1E-CD70-4552-896F-4DEAA36BE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3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06790" y="857075"/>
            <a:ext cx="7097210" cy="3393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06790" y="1939174"/>
            <a:ext cx="7097210" cy="1323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258397" y="0"/>
            <a:ext cx="0" cy="144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e 8"/>
          <p:cNvGrpSpPr/>
          <p:nvPr/>
        </p:nvGrpSpPr>
        <p:grpSpPr>
          <a:xfrm>
            <a:off x="349302" y="341615"/>
            <a:ext cx="596751" cy="601462"/>
            <a:chOff x="3675063" y="589792"/>
            <a:chExt cx="2413001" cy="2432050"/>
          </a:xfrm>
        </p:grpSpPr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886326" y="600904"/>
              <a:ext cx="563563" cy="582613"/>
            </a:xfrm>
            <a:custGeom>
              <a:avLst/>
              <a:gdLst>
                <a:gd name="T0" fmla="*/ 136 w 150"/>
                <a:gd name="T1" fmla="*/ 93 h 155"/>
                <a:gd name="T2" fmla="*/ 45 w 150"/>
                <a:gd name="T3" fmla="*/ 141 h 155"/>
                <a:gd name="T4" fmla="*/ 14 w 150"/>
                <a:gd name="T5" fmla="*/ 50 h 155"/>
                <a:gd name="T6" fmla="*/ 96 w 150"/>
                <a:gd name="T7" fmla="*/ 15 h 155"/>
                <a:gd name="T8" fmla="*/ 136 w 150"/>
                <a:gd name="T9" fmla="*/ 9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55">
                  <a:moveTo>
                    <a:pt x="136" y="93"/>
                  </a:moveTo>
                  <a:cubicBezTo>
                    <a:pt x="122" y="127"/>
                    <a:pt x="81" y="155"/>
                    <a:pt x="45" y="141"/>
                  </a:cubicBezTo>
                  <a:cubicBezTo>
                    <a:pt x="10" y="126"/>
                    <a:pt x="0" y="84"/>
                    <a:pt x="14" y="50"/>
                  </a:cubicBezTo>
                  <a:cubicBezTo>
                    <a:pt x="28" y="15"/>
                    <a:pt x="61" y="0"/>
                    <a:pt x="96" y="15"/>
                  </a:cubicBezTo>
                  <a:cubicBezTo>
                    <a:pt x="132" y="29"/>
                    <a:pt x="150" y="58"/>
                    <a:pt x="136" y="9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4216401" y="589792"/>
              <a:ext cx="1327150" cy="1143000"/>
            </a:xfrm>
            <a:custGeom>
              <a:avLst/>
              <a:gdLst>
                <a:gd name="T0" fmla="*/ 204 w 353"/>
                <a:gd name="T1" fmla="*/ 186 h 304"/>
                <a:gd name="T2" fmla="*/ 162 w 353"/>
                <a:gd name="T3" fmla="*/ 153 h 304"/>
                <a:gd name="T4" fmla="*/ 137 w 353"/>
                <a:gd name="T5" fmla="*/ 105 h 304"/>
                <a:gd name="T6" fmla="*/ 137 w 353"/>
                <a:gd name="T7" fmla="*/ 105 h 304"/>
                <a:gd name="T8" fmla="*/ 0 w 353"/>
                <a:gd name="T9" fmla="*/ 18 h 304"/>
                <a:gd name="T10" fmla="*/ 26 w 353"/>
                <a:gd name="T11" fmla="*/ 139 h 304"/>
                <a:gd name="T12" fmla="*/ 155 w 353"/>
                <a:gd name="T13" fmla="*/ 294 h 304"/>
                <a:gd name="T14" fmla="*/ 161 w 353"/>
                <a:gd name="T15" fmla="*/ 296 h 304"/>
                <a:gd name="T16" fmla="*/ 203 w 353"/>
                <a:gd name="T17" fmla="*/ 304 h 304"/>
                <a:gd name="T18" fmla="*/ 353 w 353"/>
                <a:gd name="T19" fmla="*/ 176 h 304"/>
                <a:gd name="T20" fmla="*/ 204 w 353"/>
                <a:gd name="T21" fmla="*/ 18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3" h="304">
                  <a:moveTo>
                    <a:pt x="204" y="186"/>
                  </a:moveTo>
                  <a:cubicBezTo>
                    <a:pt x="187" y="179"/>
                    <a:pt x="173" y="168"/>
                    <a:pt x="162" y="153"/>
                  </a:cubicBezTo>
                  <a:cubicBezTo>
                    <a:pt x="152" y="139"/>
                    <a:pt x="144" y="122"/>
                    <a:pt x="137" y="105"/>
                  </a:cubicBezTo>
                  <a:cubicBezTo>
                    <a:pt x="137" y="105"/>
                    <a:pt x="137" y="105"/>
                    <a:pt x="137" y="105"/>
                  </a:cubicBezTo>
                  <a:cubicBezTo>
                    <a:pt x="108" y="0"/>
                    <a:pt x="0" y="18"/>
                    <a:pt x="0" y="18"/>
                  </a:cubicBezTo>
                  <a:cubicBezTo>
                    <a:pt x="6" y="66"/>
                    <a:pt x="15" y="105"/>
                    <a:pt x="26" y="139"/>
                  </a:cubicBezTo>
                  <a:cubicBezTo>
                    <a:pt x="66" y="255"/>
                    <a:pt x="135" y="287"/>
                    <a:pt x="155" y="294"/>
                  </a:cubicBezTo>
                  <a:cubicBezTo>
                    <a:pt x="159" y="295"/>
                    <a:pt x="161" y="296"/>
                    <a:pt x="161" y="296"/>
                  </a:cubicBezTo>
                  <a:cubicBezTo>
                    <a:pt x="173" y="300"/>
                    <a:pt x="188" y="303"/>
                    <a:pt x="203" y="304"/>
                  </a:cubicBezTo>
                  <a:cubicBezTo>
                    <a:pt x="210" y="286"/>
                    <a:pt x="239" y="218"/>
                    <a:pt x="353" y="176"/>
                  </a:cubicBezTo>
                  <a:cubicBezTo>
                    <a:pt x="259" y="208"/>
                    <a:pt x="204" y="186"/>
                    <a:pt x="204" y="18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5502276" y="1812167"/>
              <a:ext cx="585788" cy="574675"/>
            </a:xfrm>
            <a:custGeom>
              <a:avLst/>
              <a:gdLst>
                <a:gd name="T0" fmla="*/ 53 w 156"/>
                <a:gd name="T1" fmla="*/ 134 h 153"/>
                <a:gd name="T2" fmla="*/ 20 w 156"/>
                <a:gd name="T3" fmla="*/ 37 h 153"/>
                <a:gd name="T4" fmla="*/ 114 w 156"/>
                <a:gd name="T5" fmla="*/ 19 h 153"/>
                <a:gd name="T6" fmla="*/ 137 w 156"/>
                <a:gd name="T7" fmla="*/ 106 h 153"/>
                <a:gd name="T8" fmla="*/ 53 w 156"/>
                <a:gd name="T9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3">
                  <a:moveTo>
                    <a:pt x="53" y="134"/>
                  </a:moveTo>
                  <a:cubicBezTo>
                    <a:pt x="21" y="115"/>
                    <a:pt x="0" y="70"/>
                    <a:pt x="20" y="37"/>
                  </a:cubicBezTo>
                  <a:cubicBezTo>
                    <a:pt x="39" y="4"/>
                    <a:pt x="82" y="0"/>
                    <a:pt x="114" y="19"/>
                  </a:cubicBezTo>
                  <a:cubicBezTo>
                    <a:pt x="147" y="38"/>
                    <a:pt x="156" y="73"/>
                    <a:pt x="137" y="106"/>
                  </a:cubicBezTo>
                  <a:cubicBezTo>
                    <a:pt x="117" y="139"/>
                    <a:pt x="86" y="153"/>
                    <a:pt x="53" y="13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4945063" y="1147004"/>
              <a:ext cx="1120775" cy="1300163"/>
            </a:xfrm>
            <a:custGeom>
              <a:avLst/>
              <a:gdLst>
                <a:gd name="T0" fmla="*/ 286 w 298"/>
                <a:gd name="T1" fmla="*/ 0 h 346"/>
                <a:gd name="T2" fmla="*/ 159 w 298"/>
                <a:gd name="T3" fmla="*/ 28 h 346"/>
                <a:gd name="T4" fmla="*/ 9 w 298"/>
                <a:gd name="T5" fmla="*/ 156 h 346"/>
                <a:gd name="T6" fmla="*/ 8 w 298"/>
                <a:gd name="T7" fmla="*/ 161 h 346"/>
                <a:gd name="T8" fmla="*/ 0 w 298"/>
                <a:gd name="T9" fmla="*/ 204 h 346"/>
                <a:gd name="T10" fmla="*/ 0 w 298"/>
                <a:gd name="T11" fmla="*/ 204 h 346"/>
                <a:gd name="T12" fmla="*/ 124 w 298"/>
                <a:gd name="T13" fmla="*/ 346 h 346"/>
                <a:gd name="T14" fmla="*/ 118 w 298"/>
                <a:gd name="T15" fmla="*/ 204 h 346"/>
                <a:gd name="T16" fmla="*/ 223 w 298"/>
                <a:gd name="T17" fmla="*/ 129 h 346"/>
                <a:gd name="T18" fmla="*/ 288 w 298"/>
                <a:gd name="T19" fmla="*/ 7 h 346"/>
                <a:gd name="T20" fmla="*/ 286 w 298"/>
                <a:gd name="T2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8" h="346">
                  <a:moveTo>
                    <a:pt x="286" y="0"/>
                  </a:moveTo>
                  <a:cubicBezTo>
                    <a:pt x="235" y="6"/>
                    <a:pt x="193" y="16"/>
                    <a:pt x="159" y="28"/>
                  </a:cubicBezTo>
                  <a:cubicBezTo>
                    <a:pt x="45" y="70"/>
                    <a:pt x="16" y="138"/>
                    <a:pt x="9" y="156"/>
                  </a:cubicBezTo>
                  <a:cubicBezTo>
                    <a:pt x="8" y="159"/>
                    <a:pt x="8" y="161"/>
                    <a:pt x="8" y="161"/>
                  </a:cubicBezTo>
                  <a:cubicBezTo>
                    <a:pt x="3" y="173"/>
                    <a:pt x="1" y="188"/>
                    <a:pt x="0" y="204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04"/>
                    <a:pt x="79" y="224"/>
                    <a:pt x="124" y="346"/>
                  </a:cubicBezTo>
                  <a:cubicBezTo>
                    <a:pt x="98" y="243"/>
                    <a:pt x="118" y="204"/>
                    <a:pt x="118" y="204"/>
                  </a:cubicBezTo>
                  <a:cubicBezTo>
                    <a:pt x="133" y="165"/>
                    <a:pt x="179" y="142"/>
                    <a:pt x="223" y="129"/>
                  </a:cubicBezTo>
                  <a:cubicBezTo>
                    <a:pt x="298" y="99"/>
                    <a:pt x="291" y="29"/>
                    <a:pt x="288" y="7"/>
                  </a:cubicBezTo>
                  <a:lnTo>
                    <a:pt x="2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3675063" y="1274004"/>
              <a:ext cx="563563" cy="533400"/>
            </a:xfrm>
            <a:custGeom>
              <a:avLst/>
              <a:gdLst>
                <a:gd name="T0" fmla="*/ 49 w 150"/>
                <a:gd name="T1" fmla="*/ 134 h 142"/>
                <a:gd name="T2" fmla="*/ 141 w 150"/>
                <a:gd name="T3" fmla="*/ 87 h 142"/>
                <a:gd name="T4" fmla="*/ 85 w 150"/>
                <a:gd name="T5" fmla="*/ 9 h 142"/>
                <a:gd name="T6" fmla="*/ 9 w 150"/>
                <a:gd name="T7" fmla="*/ 56 h 142"/>
                <a:gd name="T8" fmla="*/ 49 w 150"/>
                <a:gd name="T9" fmla="*/ 13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42">
                  <a:moveTo>
                    <a:pt x="49" y="134"/>
                  </a:moveTo>
                  <a:cubicBezTo>
                    <a:pt x="86" y="142"/>
                    <a:pt x="132" y="124"/>
                    <a:pt x="141" y="87"/>
                  </a:cubicBezTo>
                  <a:cubicBezTo>
                    <a:pt x="150" y="50"/>
                    <a:pt x="122" y="17"/>
                    <a:pt x="85" y="9"/>
                  </a:cubicBezTo>
                  <a:cubicBezTo>
                    <a:pt x="49" y="0"/>
                    <a:pt x="18" y="18"/>
                    <a:pt x="9" y="56"/>
                  </a:cubicBezTo>
                  <a:cubicBezTo>
                    <a:pt x="0" y="93"/>
                    <a:pt x="13" y="125"/>
                    <a:pt x="49" y="13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686176" y="1112079"/>
              <a:ext cx="1112838" cy="1346200"/>
            </a:xfrm>
            <a:custGeom>
              <a:avLst/>
              <a:gdLst>
                <a:gd name="T0" fmla="*/ 167 w 296"/>
                <a:gd name="T1" fmla="*/ 0 h 358"/>
                <a:gd name="T2" fmla="*/ 167 w 296"/>
                <a:gd name="T3" fmla="*/ 0 h 358"/>
                <a:gd name="T4" fmla="*/ 178 w 296"/>
                <a:gd name="T5" fmla="*/ 154 h 358"/>
                <a:gd name="T6" fmla="*/ 85 w 296"/>
                <a:gd name="T7" fmla="*/ 228 h 358"/>
                <a:gd name="T8" fmla="*/ 9 w 296"/>
                <a:gd name="T9" fmla="*/ 353 h 358"/>
                <a:gd name="T10" fmla="*/ 10 w 296"/>
                <a:gd name="T11" fmla="*/ 358 h 358"/>
                <a:gd name="T12" fmla="*/ 139 w 296"/>
                <a:gd name="T13" fmla="*/ 329 h 358"/>
                <a:gd name="T14" fmla="*/ 286 w 296"/>
                <a:gd name="T15" fmla="*/ 203 h 358"/>
                <a:gd name="T16" fmla="*/ 288 w 296"/>
                <a:gd name="T17" fmla="*/ 197 h 358"/>
                <a:gd name="T18" fmla="*/ 296 w 296"/>
                <a:gd name="T19" fmla="*/ 155 h 358"/>
                <a:gd name="T20" fmla="*/ 167 w 296"/>
                <a:gd name="T2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358">
                  <a:moveTo>
                    <a:pt x="167" y="0"/>
                  </a:moveTo>
                  <a:cubicBezTo>
                    <a:pt x="167" y="0"/>
                    <a:pt x="167" y="0"/>
                    <a:pt x="167" y="0"/>
                  </a:cubicBezTo>
                  <a:cubicBezTo>
                    <a:pt x="203" y="105"/>
                    <a:pt x="178" y="154"/>
                    <a:pt x="178" y="154"/>
                  </a:cubicBezTo>
                  <a:cubicBezTo>
                    <a:pt x="163" y="193"/>
                    <a:pt x="124" y="215"/>
                    <a:pt x="85" y="228"/>
                  </a:cubicBezTo>
                  <a:cubicBezTo>
                    <a:pt x="0" y="264"/>
                    <a:pt x="6" y="334"/>
                    <a:pt x="9" y="353"/>
                  </a:cubicBezTo>
                  <a:cubicBezTo>
                    <a:pt x="10" y="358"/>
                    <a:pt x="10" y="358"/>
                    <a:pt x="10" y="358"/>
                  </a:cubicBezTo>
                  <a:cubicBezTo>
                    <a:pt x="62" y="353"/>
                    <a:pt x="105" y="342"/>
                    <a:pt x="139" y="329"/>
                  </a:cubicBezTo>
                  <a:cubicBezTo>
                    <a:pt x="249" y="289"/>
                    <a:pt x="280" y="223"/>
                    <a:pt x="286" y="203"/>
                  </a:cubicBezTo>
                  <a:cubicBezTo>
                    <a:pt x="288" y="200"/>
                    <a:pt x="288" y="197"/>
                    <a:pt x="288" y="197"/>
                  </a:cubicBezTo>
                  <a:cubicBezTo>
                    <a:pt x="293" y="185"/>
                    <a:pt x="295" y="171"/>
                    <a:pt x="296" y="155"/>
                  </a:cubicBezTo>
                  <a:cubicBezTo>
                    <a:pt x="276" y="148"/>
                    <a:pt x="207" y="116"/>
                    <a:pt x="167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4314826" y="2434467"/>
              <a:ext cx="552450" cy="587375"/>
            </a:xfrm>
            <a:custGeom>
              <a:avLst/>
              <a:gdLst>
                <a:gd name="T0" fmla="*/ 131 w 147"/>
                <a:gd name="T1" fmla="*/ 115 h 156"/>
                <a:gd name="T2" fmla="*/ 103 w 147"/>
                <a:gd name="T3" fmla="*/ 16 h 156"/>
                <a:gd name="T4" fmla="*/ 15 w 147"/>
                <a:gd name="T5" fmla="*/ 56 h 156"/>
                <a:gd name="T6" fmla="*/ 47 w 147"/>
                <a:gd name="T7" fmla="*/ 140 h 156"/>
                <a:gd name="T8" fmla="*/ 131 w 147"/>
                <a:gd name="T9" fmla="*/ 11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56">
                  <a:moveTo>
                    <a:pt x="131" y="115"/>
                  </a:moveTo>
                  <a:cubicBezTo>
                    <a:pt x="147" y="81"/>
                    <a:pt x="138" y="32"/>
                    <a:pt x="103" y="16"/>
                  </a:cubicBezTo>
                  <a:cubicBezTo>
                    <a:pt x="68" y="0"/>
                    <a:pt x="31" y="22"/>
                    <a:pt x="15" y="56"/>
                  </a:cubicBezTo>
                  <a:cubicBezTo>
                    <a:pt x="0" y="90"/>
                    <a:pt x="12" y="124"/>
                    <a:pt x="47" y="140"/>
                  </a:cubicBezTo>
                  <a:cubicBezTo>
                    <a:pt x="82" y="156"/>
                    <a:pt x="116" y="149"/>
                    <a:pt x="131" y="115"/>
                  </a:cubicBezTo>
                </a:path>
              </a:pathLst>
            </a:custGeom>
            <a:solidFill>
              <a:srgbClr val="E50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4208463" y="1875667"/>
              <a:ext cx="1312863" cy="1108075"/>
            </a:xfrm>
            <a:custGeom>
              <a:avLst/>
              <a:gdLst>
                <a:gd name="T0" fmla="*/ 320 w 349"/>
                <a:gd name="T1" fmla="*/ 152 h 295"/>
                <a:gd name="T2" fmla="*/ 196 w 349"/>
                <a:gd name="T3" fmla="*/ 10 h 295"/>
                <a:gd name="T4" fmla="*/ 196 w 349"/>
                <a:gd name="T5" fmla="*/ 10 h 295"/>
                <a:gd name="T6" fmla="*/ 147 w 349"/>
                <a:gd name="T7" fmla="*/ 0 h 295"/>
                <a:gd name="T8" fmla="*/ 0 w 349"/>
                <a:gd name="T9" fmla="*/ 126 h 295"/>
                <a:gd name="T10" fmla="*/ 150 w 349"/>
                <a:gd name="T11" fmla="*/ 119 h 295"/>
                <a:gd name="T12" fmla="*/ 217 w 349"/>
                <a:gd name="T13" fmla="*/ 215 h 295"/>
                <a:gd name="T14" fmla="*/ 348 w 349"/>
                <a:gd name="T15" fmla="*/ 293 h 295"/>
                <a:gd name="T16" fmla="*/ 349 w 349"/>
                <a:gd name="T17" fmla="*/ 293 h 295"/>
                <a:gd name="T18" fmla="*/ 320 w 349"/>
                <a:gd name="T19" fmla="*/ 152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9" h="295">
                  <a:moveTo>
                    <a:pt x="320" y="152"/>
                  </a:moveTo>
                  <a:cubicBezTo>
                    <a:pt x="275" y="30"/>
                    <a:pt x="196" y="10"/>
                    <a:pt x="196" y="10"/>
                  </a:cubicBezTo>
                  <a:cubicBezTo>
                    <a:pt x="196" y="10"/>
                    <a:pt x="196" y="10"/>
                    <a:pt x="196" y="10"/>
                  </a:cubicBezTo>
                  <a:cubicBezTo>
                    <a:pt x="182" y="5"/>
                    <a:pt x="166" y="2"/>
                    <a:pt x="147" y="0"/>
                  </a:cubicBezTo>
                  <a:cubicBezTo>
                    <a:pt x="141" y="20"/>
                    <a:pt x="110" y="86"/>
                    <a:pt x="0" y="126"/>
                  </a:cubicBezTo>
                  <a:cubicBezTo>
                    <a:pt x="115" y="96"/>
                    <a:pt x="150" y="119"/>
                    <a:pt x="150" y="119"/>
                  </a:cubicBezTo>
                  <a:cubicBezTo>
                    <a:pt x="183" y="132"/>
                    <a:pt x="204" y="174"/>
                    <a:pt x="217" y="215"/>
                  </a:cubicBezTo>
                  <a:cubicBezTo>
                    <a:pt x="238" y="293"/>
                    <a:pt x="337" y="295"/>
                    <a:pt x="348" y="293"/>
                  </a:cubicBezTo>
                  <a:cubicBezTo>
                    <a:pt x="349" y="293"/>
                    <a:pt x="349" y="293"/>
                    <a:pt x="349" y="293"/>
                  </a:cubicBezTo>
                  <a:cubicBezTo>
                    <a:pt x="345" y="235"/>
                    <a:pt x="334" y="189"/>
                    <a:pt x="320" y="15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</p:grpSp>
      <p:sp>
        <p:nvSpPr>
          <p:cNvPr id="24" name="Espace réservé du pied de page 23"/>
          <p:cNvSpPr>
            <a:spLocks noGrp="1"/>
          </p:cNvSpPr>
          <p:nvPr>
            <p:ph type="ftr" sz="quarter" idx="3"/>
          </p:nvPr>
        </p:nvSpPr>
        <p:spPr>
          <a:xfrm>
            <a:off x="1505018" y="426368"/>
            <a:ext cx="484107" cy="377026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algn="l">
              <a:defRPr sz="2450" b="1">
                <a:solidFill>
                  <a:schemeClr val="accent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srgbClr val="E5007E"/>
                </a:solidFill>
                <a:latin typeface="Trebuchet MS"/>
              </a:rPr>
              <a:t>1.1</a:t>
            </a:r>
            <a:endParaRPr lang="fr-FR" dirty="0">
              <a:solidFill>
                <a:srgbClr val="E5007E"/>
              </a:solidFill>
              <a:latin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62959" y="6500912"/>
            <a:ext cx="16831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78251657-7EFA-4779-A596-50D4D5769A3B}" type="slidenum">
              <a:rPr lang="fr-FR" sz="1000" b="1" smtClean="0">
                <a:solidFill>
                  <a:prstClr val="black"/>
                </a:solidFill>
                <a:latin typeface="Trebuchet M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sz="1000" b="1" dirty="0" smtClean="0">
              <a:solidFill>
                <a:prstClr val="black"/>
              </a:solidFill>
              <a:latin typeface="Trebuchet M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640630" y="6531768"/>
            <a:ext cx="100802" cy="100800"/>
            <a:chOff x="8650155" y="6531768"/>
            <a:chExt cx="100802" cy="100800"/>
          </a:xfrm>
        </p:grpSpPr>
        <p:sp>
          <p:nvSpPr>
            <p:cNvPr id="26" name="Oval 25"/>
            <p:cNvSpPr/>
            <p:nvPr userDrawn="1"/>
          </p:nvSpPr>
          <p:spPr>
            <a:xfrm>
              <a:off x="8650155" y="6531768"/>
              <a:ext cx="100802" cy="100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fr-FR" sz="1200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5"/>
            <p:cNvSpPr>
              <a:spLocks noChangeAspect="1"/>
            </p:cNvSpPr>
            <p:nvPr userDrawn="1"/>
          </p:nvSpPr>
          <p:spPr bwMode="auto">
            <a:xfrm>
              <a:off x="8669325" y="6551568"/>
              <a:ext cx="62462" cy="61200"/>
            </a:xfrm>
            <a:custGeom>
              <a:avLst/>
              <a:gdLst>
                <a:gd name="T0" fmla="*/ 361 w 647"/>
                <a:gd name="T1" fmla="*/ 16 h 634"/>
                <a:gd name="T2" fmla="*/ 300 w 647"/>
                <a:gd name="T3" fmla="*/ 16 h 634"/>
                <a:gd name="T4" fmla="*/ 287 w 647"/>
                <a:gd name="T5" fmla="*/ 47 h 634"/>
                <a:gd name="T6" fmla="*/ 300 w 647"/>
                <a:gd name="T7" fmla="*/ 78 h 634"/>
                <a:gd name="T8" fmla="*/ 495 w 647"/>
                <a:gd name="T9" fmla="*/ 273 h 634"/>
                <a:gd name="T10" fmla="*/ 43 w 647"/>
                <a:gd name="T11" fmla="*/ 273 h 634"/>
                <a:gd name="T12" fmla="*/ 0 w 647"/>
                <a:gd name="T13" fmla="*/ 317 h 634"/>
                <a:gd name="T14" fmla="*/ 43 w 647"/>
                <a:gd name="T15" fmla="*/ 360 h 634"/>
                <a:gd name="T16" fmla="*/ 495 w 647"/>
                <a:gd name="T17" fmla="*/ 360 h 634"/>
                <a:gd name="T18" fmla="*/ 300 w 647"/>
                <a:gd name="T19" fmla="*/ 556 h 634"/>
                <a:gd name="T20" fmla="*/ 287 w 647"/>
                <a:gd name="T21" fmla="*/ 587 h 634"/>
                <a:gd name="T22" fmla="*/ 299 w 647"/>
                <a:gd name="T23" fmla="*/ 617 h 634"/>
                <a:gd name="T24" fmla="*/ 361 w 647"/>
                <a:gd name="T25" fmla="*/ 617 h 634"/>
                <a:gd name="T26" fmla="*/ 630 w 647"/>
                <a:gd name="T27" fmla="*/ 348 h 634"/>
                <a:gd name="T28" fmla="*/ 630 w 647"/>
                <a:gd name="T29" fmla="*/ 286 h 634"/>
                <a:gd name="T30" fmla="*/ 361 w 647"/>
                <a:gd name="T31" fmla="*/ 1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7" h="634">
                  <a:moveTo>
                    <a:pt x="361" y="16"/>
                  </a:moveTo>
                  <a:cubicBezTo>
                    <a:pt x="345" y="0"/>
                    <a:pt x="316" y="0"/>
                    <a:pt x="300" y="16"/>
                  </a:cubicBezTo>
                  <a:cubicBezTo>
                    <a:pt x="291" y="25"/>
                    <a:pt x="287" y="35"/>
                    <a:pt x="287" y="47"/>
                  </a:cubicBezTo>
                  <a:cubicBezTo>
                    <a:pt x="287" y="59"/>
                    <a:pt x="291" y="70"/>
                    <a:pt x="300" y="78"/>
                  </a:cubicBezTo>
                  <a:cubicBezTo>
                    <a:pt x="495" y="273"/>
                    <a:pt x="495" y="273"/>
                    <a:pt x="495" y="273"/>
                  </a:cubicBezTo>
                  <a:cubicBezTo>
                    <a:pt x="43" y="273"/>
                    <a:pt x="43" y="273"/>
                    <a:pt x="43" y="273"/>
                  </a:cubicBezTo>
                  <a:cubicBezTo>
                    <a:pt x="19" y="273"/>
                    <a:pt x="0" y="293"/>
                    <a:pt x="0" y="317"/>
                  </a:cubicBezTo>
                  <a:cubicBezTo>
                    <a:pt x="0" y="341"/>
                    <a:pt x="19" y="360"/>
                    <a:pt x="43" y="360"/>
                  </a:cubicBezTo>
                  <a:cubicBezTo>
                    <a:pt x="495" y="360"/>
                    <a:pt x="495" y="360"/>
                    <a:pt x="495" y="360"/>
                  </a:cubicBezTo>
                  <a:cubicBezTo>
                    <a:pt x="300" y="556"/>
                    <a:pt x="300" y="556"/>
                    <a:pt x="300" y="556"/>
                  </a:cubicBezTo>
                  <a:cubicBezTo>
                    <a:pt x="291" y="564"/>
                    <a:pt x="287" y="575"/>
                    <a:pt x="287" y="587"/>
                  </a:cubicBezTo>
                  <a:cubicBezTo>
                    <a:pt x="287" y="598"/>
                    <a:pt x="291" y="609"/>
                    <a:pt x="299" y="617"/>
                  </a:cubicBezTo>
                  <a:cubicBezTo>
                    <a:pt x="316" y="634"/>
                    <a:pt x="345" y="634"/>
                    <a:pt x="361" y="617"/>
                  </a:cubicBezTo>
                  <a:cubicBezTo>
                    <a:pt x="630" y="348"/>
                    <a:pt x="630" y="348"/>
                    <a:pt x="630" y="348"/>
                  </a:cubicBezTo>
                  <a:cubicBezTo>
                    <a:pt x="647" y="331"/>
                    <a:pt x="647" y="303"/>
                    <a:pt x="630" y="286"/>
                  </a:cubicBezTo>
                  <a:lnTo>
                    <a:pt x="361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>
                <a:solidFill>
                  <a:prstClr val="black"/>
                </a:solidFill>
                <a:latin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331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70" r:id="rId5"/>
    <p:sldLayoutId id="2147483674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5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400"/>
        </a:spcBef>
        <a:spcAft>
          <a:spcPts val="1000"/>
        </a:spcAft>
        <a:buFont typeface="Arial" panose="020B0604020202020204" pitchFamily="34" charset="0"/>
        <a:buNone/>
        <a:defRPr sz="16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157163" indent="-157163" algn="l" defTabSz="914400" rtl="0" eaLnBrk="1" latinLnBrk="0" hangingPunct="1">
        <a:spcBef>
          <a:spcPts val="400"/>
        </a:spcBef>
        <a:buFont typeface="Trebuchet MS" panose="020B0603020202020204" pitchFamily="34" charset="0"/>
        <a:buChar char="_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200"/>
        </a:spcBef>
        <a:spcAft>
          <a:spcPts val="4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888" indent="-115888" algn="l" defTabSz="914400" rtl="0" eaLnBrk="1" latinLnBrk="0" hangingPunct="1">
        <a:spcBef>
          <a:spcPts val="200"/>
        </a:spcBef>
        <a:buFont typeface="Trebuchet MS" panose="020B0603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ts val="200"/>
        </a:spcBef>
        <a:buFont typeface="Arial" panose="020B0604020202020204" pitchFamily="34" charset="0"/>
        <a:buNone/>
        <a:defRPr sz="1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 smtClean="0"/>
          </a:p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 smtClean="0"/>
          </a:p>
          <a:p>
            <a:fld id="{E739B96B-4A0D-4926-8903-C728C81F764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67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68807" y="1289426"/>
            <a:ext cx="1445741" cy="4376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350" dirty="0"/>
          </a:p>
        </p:txBody>
      </p:sp>
      <p:sp>
        <p:nvSpPr>
          <p:cNvPr id="5" name="ZoneTexte 4"/>
          <p:cNvSpPr txBox="1"/>
          <p:nvPr/>
        </p:nvSpPr>
        <p:spPr>
          <a:xfrm>
            <a:off x="290513" y="1885950"/>
            <a:ext cx="1390650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latin typeface="+mn-lt"/>
              </a:rPr>
              <a:t>Tous les professionnels intervenant dans le parcours de vie et de santé de la PA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Médecins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IDEL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Pharmaciens 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Kinésithérapeutes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Assistants de services sociaux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SSIAD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SAAD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L’hôpital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CLIC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/>
              <a:t>Primo accueillants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PTA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latin typeface="+mn-lt"/>
              </a:rPr>
              <a:t>……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04813" y="1565625"/>
            <a:ext cx="1162050" cy="300082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27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50" b="1" dirty="0">
                <a:latin typeface="+mn-lt"/>
              </a:rPr>
              <a:t>Qui Repère ? </a:t>
            </a:r>
          </a:p>
        </p:txBody>
      </p:sp>
      <p:sp>
        <p:nvSpPr>
          <p:cNvPr id="3082" name="ZoneTexte 6"/>
          <p:cNvSpPr txBox="1">
            <a:spLocks noChangeArrowheads="1"/>
          </p:cNvSpPr>
          <p:nvPr/>
        </p:nvSpPr>
        <p:spPr bwMode="auto">
          <a:xfrm>
            <a:off x="1303338" y="1011238"/>
            <a:ext cx="64389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350" b="1" dirty="0"/>
              <a:t>Repérage de la fragilité </a:t>
            </a:r>
            <a:r>
              <a:rPr lang="fr-FR" altLang="fr-FR" sz="1350" b="1" dirty="0" smtClean="0"/>
              <a:t>: organisation Guichet intégré</a:t>
            </a:r>
            <a:endParaRPr lang="fr-FR" altLang="fr-FR" sz="1350" b="1" dirty="0"/>
          </a:p>
        </p:txBody>
      </p:sp>
      <p:pic>
        <p:nvPicPr>
          <p:cNvPr id="29706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4940300"/>
            <a:ext cx="3778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89263"/>
            <a:ext cx="37941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2650524" y="3177691"/>
            <a:ext cx="766119" cy="300082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50" b="1" dirty="0">
                <a:latin typeface="+mn-lt"/>
              </a:rPr>
              <a:t>CLIC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1822450" y="3455988"/>
            <a:ext cx="661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979613" y="3819059"/>
            <a:ext cx="1438275" cy="1182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+mn-lt"/>
              </a:rPr>
              <a:t>Le FAOS est reçu par le CLIC du territoire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+mn-lt"/>
              </a:rPr>
              <a:t>Le CLIC adresse un accusé de réception à l’expéditeur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+mn-lt"/>
              </a:rPr>
              <a:t>Le CLIC étudie le FAOS afin d’orienter la situation vers le bon service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81167" y="2626771"/>
            <a:ext cx="945292" cy="219291"/>
          </a:xfrm>
          <a:prstGeom prst="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+mn-lt"/>
              </a:rPr>
              <a:t>Service Social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1167" y="3218088"/>
            <a:ext cx="945292" cy="219291"/>
          </a:xfrm>
          <a:prstGeom prst="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+mn-lt"/>
              </a:rPr>
              <a:t>CLIC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781167" y="3872246"/>
            <a:ext cx="945292" cy="219291"/>
          </a:xfrm>
          <a:prstGeom prst="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+mn-lt"/>
              </a:rPr>
              <a:t>EMED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3490913" y="2822575"/>
            <a:ext cx="290512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454400" y="3316288"/>
            <a:ext cx="327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490913" y="3455988"/>
            <a:ext cx="290512" cy="415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ZoneTexte 23"/>
          <p:cNvSpPr txBox="1">
            <a:spLocks noChangeArrowheads="1"/>
          </p:cNvSpPr>
          <p:nvPr/>
        </p:nvSpPr>
        <p:spPr bwMode="auto">
          <a:xfrm>
            <a:off x="5087938" y="2779713"/>
            <a:ext cx="973137" cy="203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050" dirty="0"/>
              <a:t>Si la situation ne se stabilise pas les professionnels peuvent présenter la situation en </a:t>
            </a:r>
            <a:r>
              <a:rPr lang="fr-FR" altLang="fr-FR" sz="1050" b="1" dirty="0"/>
              <a:t>comité pluri-disciplinaire </a:t>
            </a:r>
            <a:r>
              <a:rPr lang="fr-FR" altLang="fr-FR" sz="1050" dirty="0"/>
              <a:t>sur les territoires MAIA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091113" y="4852988"/>
            <a:ext cx="2422525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8588" indent="-1285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+mn-lt"/>
              </a:rPr>
              <a:t>Réflexion pluridisciplinaire autour de la situation</a:t>
            </a:r>
          </a:p>
          <a:p>
            <a:pPr marL="128588" indent="-1285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+mn-lt"/>
              </a:rPr>
              <a:t>Prise en compte des aspects multidimensionnels</a:t>
            </a:r>
          </a:p>
          <a:p>
            <a:pPr marL="128588" indent="-1285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+mn-lt"/>
              </a:rPr>
              <a:t>Définition d’un plan d’action</a:t>
            </a:r>
          </a:p>
          <a:p>
            <a:pPr marL="128588" indent="-1285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+mn-lt"/>
              </a:rPr>
              <a:t>Ou définition d’une orientation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881169" y="2982707"/>
            <a:ext cx="1241852" cy="727122"/>
          </a:xfrm>
          <a:prstGeom prst="rect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+mn-lt"/>
              </a:rPr>
              <a:t>Plan d’action avec définition des acteurs qui vont intervenir et définition d’un référent sur la situation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881168" y="3814935"/>
            <a:ext cx="1263482" cy="346249"/>
          </a:xfrm>
          <a:prstGeom prst="rect">
            <a:avLst/>
          </a:prstGeom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+mn-lt"/>
              </a:rPr>
              <a:t>Orientation en gestion de cas</a:t>
            </a:r>
          </a:p>
        </p:txBody>
      </p:sp>
      <p:cxnSp>
        <p:nvCxnSpPr>
          <p:cNvPr id="39" name="Connecteur droit avec flèche 38"/>
          <p:cNvCxnSpPr>
            <a:stCxn id="3102" idx="3"/>
          </p:cNvCxnSpPr>
          <p:nvPr/>
        </p:nvCxnSpPr>
        <p:spPr>
          <a:xfrm flipV="1">
            <a:off x="6061075" y="3246438"/>
            <a:ext cx="804863" cy="549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3102" idx="3"/>
          </p:cNvCxnSpPr>
          <p:nvPr/>
        </p:nvCxnSpPr>
        <p:spPr>
          <a:xfrm>
            <a:off x="6061075" y="3795713"/>
            <a:ext cx="804863" cy="157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xplosion 2 42"/>
          <p:cNvSpPr/>
          <p:nvPr/>
        </p:nvSpPr>
        <p:spPr>
          <a:xfrm>
            <a:off x="1489075" y="1357313"/>
            <a:ext cx="2595563" cy="1423987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350" dirty="0"/>
          </a:p>
        </p:txBody>
      </p:sp>
      <p:sp>
        <p:nvSpPr>
          <p:cNvPr id="29736" name="ZoneTexte 41"/>
          <p:cNvSpPr txBox="1">
            <a:spLocks noChangeArrowheads="1"/>
          </p:cNvSpPr>
          <p:nvPr/>
        </p:nvSpPr>
        <p:spPr bwMode="auto">
          <a:xfrm>
            <a:off x="1927225" y="1852613"/>
            <a:ext cx="1597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rgbClr val="FF0000"/>
                </a:solidFill>
              </a:rPr>
              <a:t>Tout professionnel initiant un FAOS doit en avoir informé au préalable l’usager concerné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091113" y="5522913"/>
            <a:ext cx="3355975" cy="3333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88" dirty="0">
                <a:latin typeface="+mn-lt"/>
              </a:rPr>
              <a:t>Participants potentiels au comité : IMS, GC, cadre CLIC, SSIAD,SAAD, IDEL, CMP, médecin,…</a:t>
            </a:r>
          </a:p>
        </p:txBody>
      </p:sp>
      <p:pic>
        <p:nvPicPr>
          <p:cNvPr id="29738" name="Imag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4903788"/>
            <a:ext cx="4381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9" name="Imag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0" y="271145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0" name="Imag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2600325"/>
            <a:ext cx="3254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1" name="Imag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3732213"/>
            <a:ext cx="379413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2" name="Image 4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5164138"/>
            <a:ext cx="4667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2"/>
          <p:cNvCxnSpPr/>
          <p:nvPr/>
        </p:nvCxnSpPr>
        <p:spPr>
          <a:xfrm>
            <a:off x="4789488" y="2725738"/>
            <a:ext cx="0" cy="125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727575" y="2711450"/>
            <a:ext cx="73025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4725988" y="3316288"/>
            <a:ext cx="63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4738688" y="3989388"/>
            <a:ext cx="5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4789488" y="3686175"/>
            <a:ext cx="301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5" name="ZoneTexte 23"/>
          <p:cNvSpPr txBox="1">
            <a:spLocks noChangeArrowheads="1"/>
          </p:cNvSpPr>
          <p:nvPr/>
        </p:nvSpPr>
        <p:spPr bwMode="auto">
          <a:xfrm>
            <a:off x="5087938" y="1824038"/>
            <a:ext cx="969962" cy="30003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350" dirty="0"/>
          </a:p>
        </p:txBody>
      </p:sp>
      <p:sp>
        <p:nvSpPr>
          <p:cNvPr id="29749" name="ZoneTexte 24"/>
          <p:cNvSpPr txBox="1">
            <a:spLocks noChangeArrowheads="1"/>
          </p:cNvSpPr>
          <p:nvPr/>
        </p:nvSpPr>
        <p:spPr bwMode="auto">
          <a:xfrm>
            <a:off x="5106988" y="1789113"/>
            <a:ext cx="9588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/>
              <a:t>Réponse directe </a:t>
            </a:r>
            <a:r>
              <a:rPr lang="fr-FR" altLang="fr-FR" sz="900" dirty="0"/>
              <a:t>à la situation par le professionnel en charge de l’évaluation</a:t>
            </a:r>
          </a:p>
        </p:txBody>
      </p:sp>
      <p:sp>
        <p:nvSpPr>
          <p:cNvPr id="3127" name="ZoneTexte 26"/>
          <p:cNvSpPr txBox="1">
            <a:spLocks noChangeArrowheads="1"/>
          </p:cNvSpPr>
          <p:nvPr/>
        </p:nvSpPr>
        <p:spPr bwMode="auto">
          <a:xfrm>
            <a:off x="404813" y="5688013"/>
            <a:ext cx="11620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350" dirty="0" smtClean="0"/>
              <a:t>Évaluateurs </a:t>
            </a:r>
            <a:r>
              <a:rPr lang="fr-FR" altLang="fr-FR" sz="1350" dirty="0"/>
              <a:t>1</a:t>
            </a:r>
          </a:p>
        </p:txBody>
      </p:sp>
      <p:sp>
        <p:nvSpPr>
          <p:cNvPr id="3128" name="ZoneTexte 28"/>
          <p:cNvSpPr txBox="1">
            <a:spLocks noChangeArrowheads="1"/>
          </p:cNvSpPr>
          <p:nvPr/>
        </p:nvSpPr>
        <p:spPr bwMode="auto">
          <a:xfrm>
            <a:off x="3617913" y="5688013"/>
            <a:ext cx="11715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350" dirty="0" smtClean="0"/>
              <a:t>Évaluateurs </a:t>
            </a:r>
            <a:r>
              <a:rPr lang="fr-FR" altLang="fr-FR" sz="1350" dirty="0"/>
              <a:t>2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4789488" y="2397125"/>
            <a:ext cx="298450" cy="56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53" name="Image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2163763"/>
            <a:ext cx="3238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4" name="Imag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4125913"/>
            <a:ext cx="32543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3" name="ZoneTexte 44"/>
          <p:cNvSpPr txBox="1">
            <a:spLocks noChangeArrowheads="1"/>
          </p:cNvSpPr>
          <p:nvPr/>
        </p:nvSpPr>
        <p:spPr bwMode="auto">
          <a:xfrm>
            <a:off x="6880225" y="1833563"/>
            <a:ext cx="1243013" cy="47307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825" dirty="0"/>
              <a:t>Accompagnement effectué par un acteur du </a:t>
            </a:r>
            <a:r>
              <a:rPr lang="fr-FR" altLang="fr-FR" sz="825" dirty="0" smtClean="0"/>
              <a:t>territoire</a:t>
            </a:r>
            <a:endParaRPr lang="fr-FR" altLang="fr-FR" sz="825" dirty="0"/>
          </a:p>
        </p:txBody>
      </p:sp>
      <p:cxnSp>
        <p:nvCxnSpPr>
          <p:cNvPr id="47" name="Connecteur droit avec flèche 46"/>
          <p:cNvCxnSpPr>
            <a:stCxn id="3125" idx="3"/>
            <a:endCxn id="3133" idx="1"/>
          </p:cNvCxnSpPr>
          <p:nvPr/>
        </p:nvCxnSpPr>
        <p:spPr>
          <a:xfrm>
            <a:off x="6057900" y="1974850"/>
            <a:ext cx="822325" cy="9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57" name="ZoneTexte 16"/>
          <p:cNvSpPr txBox="1">
            <a:spLocks noChangeArrowheads="1"/>
          </p:cNvSpPr>
          <p:nvPr/>
        </p:nvSpPr>
        <p:spPr bwMode="auto">
          <a:xfrm>
            <a:off x="404813" y="4652963"/>
            <a:ext cx="1162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dirty="0"/>
              <a:t>Comment ?</a:t>
            </a:r>
          </a:p>
        </p:txBody>
      </p:sp>
      <p:sp>
        <p:nvSpPr>
          <p:cNvPr id="29758" name="ZoneTexte 19"/>
          <p:cNvSpPr txBox="1">
            <a:spLocks noChangeArrowheads="1"/>
          </p:cNvSpPr>
          <p:nvPr/>
        </p:nvSpPr>
        <p:spPr bwMode="auto">
          <a:xfrm>
            <a:off x="298450" y="5230813"/>
            <a:ext cx="12684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 dirty="0"/>
              <a:t>En utilisant le FAOS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60350" y="6245225"/>
            <a:ext cx="2457450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</a:rPr>
              <a:t>FAOS : formulaire d’analyse et d’orientation des situations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672058" y="3477772"/>
            <a:ext cx="1226617" cy="2308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latin typeface="Trebuchet MS" panose="020B0603020202020204" pitchFamily="34" charset="0"/>
              </a:rPr>
              <a:t>Clic-est@eure.fr</a:t>
            </a:r>
            <a:endParaRPr lang="fr-FR" sz="900" b="1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IA - Partie 3">
  <a:themeElements>
    <a:clrScheme name="MAIA">
      <a:dk1>
        <a:sysClr val="windowText" lastClr="000000"/>
      </a:dk1>
      <a:lt1>
        <a:sysClr val="window" lastClr="FFFFFF"/>
      </a:lt1>
      <a:dk2>
        <a:srgbClr val="404040"/>
      </a:dk2>
      <a:lt2>
        <a:srgbClr val="DBDAD5"/>
      </a:lt2>
      <a:accent1>
        <a:srgbClr val="F29100"/>
      </a:accent1>
      <a:accent2>
        <a:srgbClr val="1CACE4"/>
      </a:accent2>
      <a:accent3>
        <a:srgbClr val="E5007E"/>
      </a:accent3>
      <a:accent4>
        <a:srgbClr val="D2D70C"/>
      </a:accent4>
      <a:accent5>
        <a:srgbClr val="FAB268"/>
      </a:accent5>
      <a:accent6>
        <a:srgbClr val="FDD1A2"/>
      </a:accent6>
      <a:hlink>
        <a:srgbClr val="404040"/>
      </a:hlink>
      <a:folHlink>
        <a:srgbClr val="404040"/>
      </a:folHlink>
    </a:clrScheme>
    <a:fontScheme name="MAI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odèle MAIA.potx" id="{7F3539E7-116B-4025-A104-41869F6C112B}" vid="{650172A5-E586-4E57-8423-78ADEC56BB56}"/>
    </a:ext>
  </a:extLst>
</a:theme>
</file>

<file path=ppt/theme/theme2.xml><?xml version="1.0" encoding="utf-8"?>
<a:theme xmlns:a="http://schemas.openxmlformats.org/drawingml/2006/main" name="pptFF51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25942</TotalTime>
  <Words>210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MAIA - Partie 3</vt:lpstr>
      <vt:lpstr>pptFF51.tmp</vt:lpstr>
      <vt:lpstr>Présentation PowerPoint</vt:lpstr>
    </vt:vector>
  </TitlesOfParts>
  <Company>CG27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VPAUL</dc:creator>
  <cp:lastModifiedBy>DE BOEVER Laurence</cp:lastModifiedBy>
  <cp:revision>1454</cp:revision>
  <cp:lastPrinted>2019-02-25T11:13:22Z</cp:lastPrinted>
  <dcterms:created xsi:type="dcterms:W3CDTF">2013-06-03T08:39:07Z</dcterms:created>
  <dcterms:modified xsi:type="dcterms:W3CDTF">2019-04-11T12:49:12Z</dcterms:modified>
</cp:coreProperties>
</file>